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2" r:id="rId1"/>
  </p:sldMasterIdLst>
  <p:notesMasterIdLst>
    <p:notesMasterId r:id="rId12"/>
  </p:notesMasterIdLst>
  <p:sldIdLst>
    <p:sldId id="256" r:id="rId2"/>
    <p:sldId id="263" r:id="rId3"/>
    <p:sldId id="259" r:id="rId4"/>
    <p:sldId id="266" r:id="rId5"/>
    <p:sldId id="285" r:id="rId6"/>
    <p:sldId id="283" r:id="rId7"/>
    <p:sldId id="282" r:id="rId8"/>
    <p:sldId id="286" r:id="rId9"/>
    <p:sldId id="270" r:id="rId10"/>
    <p:sldId id="281" r:id="rId11"/>
  </p:sldIdLst>
  <p:sldSz cx="9144000" cy="5143500" type="screen16x9"/>
  <p:notesSz cx="6858000" cy="9144000"/>
  <p:embeddedFontLst>
    <p:embeddedFont>
      <p:font typeface="Anaheim"/>
      <p:regular r:id="rId13"/>
    </p:embeddedFont>
    <p:embeddedFont>
      <p:font typeface="Nunito Light" pitchFamily="2" charset="0"/>
      <p:regular r:id="rId14"/>
      <p:italic r:id="rId15"/>
    </p:embeddedFont>
    <p:embeddedFont>
      <p:font typeface="Overpass Mono"/>
      <p:regular r:id="rId16"/>
      <p:bold r:id="rId17"/>
    </p:embeddedFont>
    <p:embeddedFont>
      <p:font typeface="Raleway SemiBold" pitchFamily="2" charset="0"/>
      <p:bold r:id="rId18"/>
      <p:boldItalic r:id="rId1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A706CA5-9CC7-4A1E-8D51-66DC71BF5719}">
  <a:tblStyle styleId="{6A706CA5-9CC7-4A1E-8D51-66DC71BF5719}"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251AD21A-8CE5-46A7-B332-164F2F65DAAD}"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9" d="100"/>
          <a:sy n="99" d="100"/>
        </p:scale>
        <p:origin x="922"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4"/>
        <p:cNvGrpSpPr/>
        <p:nvPr/>
      </p:nvGrpSpPr>
      <p:grpSpPr>
        <a:xfrm>
          <a:off x="0" y="0"/>
          <a:ext cx="0" cy="0"/>
          <a:chOff x="0" y="0"/>
          <a:chExt cx="0" cy="0"/>
        </a:xfrm>
      </p:grpSpPr>
      <p:sp>
        <p:nvSpPr>
          <p:cNvPr id="895" name="Google Shape;895;g8d4cbd36da_4_316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6" name="Google Shape;896;g8d4cbd36da_4_316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822dda0a4d_0_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822dda0a4d_0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8b9fd0675c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8b9fd0675c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8b872573b1_0_6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8b872573b1_0_6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0"/>
        <p:cNvGrpSpPr/>
        <p:nvPr/>
      </p:nvGrpSpPr>
      <p:grpSpPr>
        <a:xfrm>
          <a:off x="0" y="0"/>
          <a:ext cx="0" cy="0"/>
          <a:chOff x="0" y="0"/>
          <a:chExt cx="0" cy="0"/>
        </a:xfrm>
      </p:grpSpPr>
      <p:sp>
        <p:nvSpPr>
          <p:cNvPr id="771" name="Google Shape;771;g8de203a353_0_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2" name="Google Shape;772;g8de203a353_0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325053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0"/>
        <p:cNvGrpSpPr/>
        <p:nvPr/>
      </p:nvGrpSpPr>
      <p:grpSpPr>
        <a:xfrm>
          <a:off x="0" y="0"/>
          <a:ext cx="0" cy="0"/>
          <a:chOff x="0" y="0"/>
          <a:chExt cx="0" cy="0"/>
        </a:xfrm>
      </p:grpSpPr>
      <p:sp>
        <p:nvSpPr>
          <p:cNvPr id="771" name="Google Shape;771;g8de203a353_0_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2" name="Google Shape;772;g8de203a353_0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533328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0"/>
        <p:cNvGrpSpPr/>
        <p:nvPr/>
      </p:nvGrpSpPr>
      <p:grpSpPr>
        <a:xfrm>
          <a:off x="0" y="0"/>
          <a:ext cx="0" cy="0"/>
          <a:chOff x="0" y="0"/>
          <a:chExt cx="0" cy="0"/>
        </a:xfrm>
      </p:grpSpPr>
      <p:sp>
        <p:nvSpPr>
          <p:cNvPr id="771" name="Google Shape;771;g8de203a353_0_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2" name="Google Shape;772;g8de203a353_0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248186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0"/>
        <p:cNvGrpSpPr/>
        <p:nvPr/>
      </p:nvGrpSpPr>
      <p:grpSpPr>
        <a:xfrm>
          <a:off x="0" y="0"/>
          <a:ext cx="0" cy="0"/>
          <a:chOff x="0" y="0"/>
          <a:chExt cx="0" cy="0"/>
        </a:xfrm>
      </p:grpSpPr>
      <p:sp>
        <p:nvSpPr>
          <p:cNvPr id="771" name="Google Shape;771;g8de203a353_0_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2" name="Google Shape;772;g8de203a353_0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586248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p:cNvGrpSpPr/>
        <p:nvPr/>
      </p:nvGrpSpPr>
      <p:grpSpPr>
        <a:xfrm>
          <a:off x="0" y="0"/>
          <a:ext cx="0" cy="0"/>
          <a:chOff x="0" y="0"/>
          <a:chExt cx="0" cy="0"/>
        </a:xfrm>
      </p:grpSpPr>
      <p:sp>
        <p:nvSpPr>
          <p:cNvPr id="528" name="Google Shape;528;g8d4cbd36da_4_314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9" name="Google Shape;529;g8d4cbd36da_4_314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7362284" y="1723643"/>
            <a:ext cx="1781706" cy="3419867"/>
            <a:chOff x="7397009" y="1731193"/>
            <a:chExt cx="1781706" cy="3419867"/>
          </a:xfrm>
        </p:grpSpPr>
        <p:sp>
          <p:nvSpPr>
            <p:cNvPr id="10" name="Google Shape;10;p2"/>
            <p:cNvSpPr/>
            <p:nvPr/>
          </p:nvSpPr>
          <p:spPr>
            <a:xfrm>
              <a:off x="7858529" y="1731193"/>
              <a:ext cx="1320185" cy="132176"/>
            </a:xfrm>
            <a:custGeom>
              <a:avLst/>
              <a:gdLst/>
              <a:ahLst/>
              <a:cxnLst/>
              <a:rect l="l" t="t" r="r" b="b"/>
              <a:pathLst>
                <a:path w="19277" h="1930" extrusionOk="0">
                  <a:moveTo>
                    <a:pt x="1" y="1"/>
                  </a:moveTo>
                  <a:lnTo>
                    <a:pt x="1" y="1930"/>
                  </a:lnTo>
                  <a:lnTo>
                    <a:pt x="19277" y="1930"/>
                  </a:lnTo>
                  <a:lnTo>
                    <a:pt x="19277"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7784360" y="1950550"/>
              <a:ext cx="865993" cy="132176"/>
            </a:xfrm>
            <a:custGeom>
              <a:avLst/>
              <a:gdLst/>
              <a:ahLst/>
              <a:cxnLst/>
              <a:rect l="l" t="t" r="r" b="b"/>
              <a:pathLst>
                <a:path w="12645" h="1930" extrusionOk="0">
                  <a:moveTo>
                    <a:pt x="0" y="1"/>
                  </a:moveTo>
                  <a:lnTo>
                    <a:pt x="0" y="1929"/>
                  </a:lnTo>
                  <a:lnTo>
                    <a:pt x="12645" y="1929"/>
                  </a:lnTo>
                  <a:lnTo>
                    <a:pt x="12645"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8855808" y="1950550"/>
              <a:ext cx="322907" cy="132176"/>
            </a:xfrm>
            <a:custGeom>
              <a:avLst/>
              <a:gdLst/>
              <a:ahLst/>
              <a:cxnLst/>
              <a:rect l="l" t="t" r="r" b="b"/>
              <a:pathLst>
                <a:path w="4715" h="1930" extrusionOk="0">
                  <a:moveTo>
                    <a:pt x="0" y="1"/>
                  </a:moveTo>
                  <a:lnTo>
                    <a:pt x="0" y="1929"/>
                  </a:lnTo>
                  <a:lnTo>
                    <a:pt x="4715" y="1929"/>
                  </a:lnTo>
                  <a:lnTo>
                    <a:pt x="4715"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8445651" y="2169086"/>
              <a:ext cx="733063" cy="132998"/>
            </a:xfrm>
            <a:custGeom>
              <a:avLst/>
              <a:gdLst/>
              <a:ahLst/>
              <a:cxnLst/>
              <a:rect l="l" t="t" r="r" b="b"/>
              <a:pathLst>
                <a:path w="10704" h="1942" extrusionOk="0">
                  <a:moveTo>
                    <a:pt x="0" y="0"/>
                  </a:moveTo>
                  <a:lnTo>
                    <a:pt x="0" y="1941"/>
                  </a:lnTo>
                  <a:lnTo>
                    <a:pt x="10704" y="1941"/>
                  </a:lnTo>
                  <a:lnTo>
                    <a:pt x="10704"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8738356" y="2388443"/>
              <a:ext cx="440359" cy="132929"/>
            </a:xfrm>
            <a:custGeom>
              <a:avLst/>
              <a:gdLst/>
              <a:ahLst/>
              <a:cxnLst/>
              <a:rect l="l" t="t" r="r" b="b"/>
              <a:pathLst>
                <a:path w="6430" h="1941" extrusionOk="0">
                  <a:moveTo>
                    <a:pt x="1" y="0"/>
                  </a:moveTo>
                  <a:lnTo>
                    <a:pt x="1" y="1941"/>
                  </a:lnTo>
                  <a:lnTo>
                    <a:pt x="6430" y="1941"/>
                  </a:lnTo>
                  <a:lnTo>
                    <a:pt x="6430"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7990637" y="2388443"/>
              <a:ext cx="597737" cy="132929"/>
            </a:xfrm>
            <a:custGeom>
              <a:avLst/>
              <a:gdLst/>
              <a:ahLst/>
              <a:cxnLst/>
              <a:rect l="l" t="t" r="r" b="b"/>
              <a:pathLst>
                <a:path w="8728" h="1941" extrusionOk="0">
                  <a:moveTo>
                    <a:pt x="1" y="0"/>
                  </a:moveTo>
                  <a:lnTo>
                    <a:pt x="1" y="1941"/>
                  </a:lnTo>
                  <a:lnTo>
                    <a:pt x="8728" y="1941"/>
                  </a:lnTo>
                  <a:lnTo>
                    <a:pt x="8728"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7683208" y="2607801"/>
              <a:ext cx="1495507" cy="132108"/>
            </a:xfrm>
            <a:custGeom>
              <a:avLst/>
              <a:gdLst/>
              <a:ahLst/>
              <a:cxnLst/>
              <a:rect l="l" t="t" r="r" b="b"/>
              <a:pathLst>
                <a:path w="21837" h="1929" extrusionOk="0">
                  <a:moveTo>
                    <a:pt x="1" y="0"/>
                  </a:moveTo>
                  <a:lnTo>
                    <a:pt x="1" y="1929"/>
                  </a:lnTo>
                  <a:lnTo>
                    <a:pt x="21837" y="1929"/>
                  </a:lnTo>
                  <a:lnTo>
                    <a:pt x="21837"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8298888" y="2827090"/>
              <a:ext cx="879827" cy="132176"/>
            </a:xfrm>
            <a:custGeom>
              <a:avLst/>
              <a:gdLst/>
              <a:ahLst/>
              <a:cxnLst/>
              <a:rect l="l" t="t" r="r" b="b"/>
              <a:pathLst>
                <a:path w="12847" h="1930" extrusionOk="0">
                  <a:moveTo>
                    <a:pt x="0" y="1"/>
                  </a:moveTo>
                  <a:lnTo>
                    <a:pt x="0" y="1930"/>
                  </a:lnTo>
                  <a:lnTo>
                    <a:pt x="12847" y="1930"/>
                  </a:lnTo>
                  <a:lnTo>
                    <a:pt x="12847"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8855808" y="3046447"/>
              <a:ext cx="322907" cy="132176"/>
            </a:xfrm>
            <a:custGeom>
              <a:avLst/>
              <a:gdLst/>
              <a:ahLst/>
              <a:cxnLst/>
              <a:rect l="l" t="t" r="r" b="b"/>
              <a:pathLst>
                <a:path w="4715" h="1930" extrusionOk="0">
                  <a:moveTo>
                    <a:pt x="0" y="1"/>
                  </a:moveTo>
                  <a:lnTo>
                    <a:pt x="0" y="1929"/>
                  </a:lnTo>
                  <a:lnTo>
                    <a:pt x="4715" y="1929"/>
                  </a:lnTo>
                  <a:lnTo>
                    <a:pt x="4715"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7784360" y="2169086"/>
              <a:ext cx="499050" cy="132998"/>
            </a:xfrm>
            <a:custGeom>
              <a:avLst/>
              <a:gdLst/>
              <a:ahLst/>
              <a:cxnLst/>
              <a:rect l="l" t="t" r="r" b="b"/>
              <a:pathLst>
                <a:path w="7287" h="1942" extrusionOk="0">
                  <a:moveTo>
                    <a:pt x="0" y="0"/>
                  </a:moveTo>
                  <a:lnTo>
                    <a:pt x="0" y="1941"/>
                  </a:lnTo>
                  <a:lnTo>
                    <a:pt x="7287" y="1941"/>
                  </a:lnTo>
                  <a:lnTo>
                    <a:pt x="7287"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8020017" y="4142344"/>
              <a:ext cx="322975" cy="132176"/>
            </a:xfrm>
            <a:custGeom>
              <a:avLst/>
              <a:gdLst/>
              <a:ahLst/>
              <a:cxnLst/>
              <a:rect l="l" t="t" r="r" b="b"/>
              <a:pathLst>
                <a:path w="4716" h="1930" extrusionOk="0">
                  <a:moveTo>
                    <a:pt x="0" y="1"/>
                  </a:moveTo>
                  <a:lnTo>
                    <a:pt x="0" y="1929"/>
                  </a:lnTo>
                  <a:lnTo>
                    <a:pt x="4715" y="1929"/>
                  </a:lnTo>
                  <a:lnTo>
                    <a:pt x="4715"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7521789" y="4142344"/>
              <a:ext cx="322153" cy="132176"/>
            </a:xfrm>
            <a:custGeom>
              <a:avLst/>
              <a:gdLst/>
              <a:ahLst/>
              <a:cxnLst/>
              <a:rect l="l" t="t" r="r" b="b"/>
              <a:pathLst>
                <a:path w="4704" h="1930" extrusionOk="0">
                  <a:moveTo>
                    <a:pt x="0" y="1"/>
                  </a:moveTo>
                  <a:lnTo>
                    <a:pt x="0" y="1929"/>
                  </a:lnTo>
                  <a:lnTo>
                    <a:pt x="4703" y="1929"/>
                  </a:lnTo>
                  <a:lnTo>
                    <a:pt x="4703"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8152056" y="3264983"/>
              <a:ext cx="1026659" cy="132998"/>
            </a:xfrm>
            <a:custGeom>
              <a:avLst/>
              <a:gdLst/>
              <a:ahLst/>
              <a:cxnLst/>
              <a:rect l="l" t="t" r="r" b="b"/>
              <a:pathLst>
                <a:path w="14991" h="1942" extrusionOk="0">
                  <a:moveTo>
                    <a:pt x="1" y="0"/>
                  </a:moveTo>
                  <a:lnTo>
                    <a:pt x="1" y="1941"/>
                  </a:lnTo>
                  <a:lnTo>
                    <a:pt x="14991" y="1941"/>
                  </a:lnTo>
                  <a:lnTo>
                    <a:pt x="14991"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7784360" y="3484340"/>
              <a:ext cx="807301" cy="132929"/>
            </a:xfrm>
            <a:custGeom>
              <a:avLst/>
              <a:gdLst/>
              <a:ahLst/>
              <a:cxnLst/>
              <a:rect l="l" t="t" r="r" b="b"/>
              <a:pathLst>
                <a:path w="11788" h="1941" extrusionOk="0">
                  <a:moveTo>
                    <a:pt x="0" y="0"/>
                  </a:moveTo>
                  <a:lnTo>
                    <a:pt x="0" y="1941"/>
                  </a:lnTo>
                  <a:lnTo>
                    <a:pt x="11787" y="1941"/>
                  </a:lnTo>
                  <a:lnTo>
                    <a:pt x="11787"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8738356" y="3484340"/>
              <a:ext cx="440359" cy="132929"/>
            </a:xfrm>
            <a:custGeom>
              <a:avLst/>
              <a:gdLst/>
              <a:ahLst/>
              <a:cxnLst/>
              <a:rect l="l" t="t" r="r" b="b"/>
              <a:pathLst>
                <a:path w="6430" h="1941" extrusionOk="0">
                  <a:moveTo>
                    <a:pt x="1" y="0"/>
                  </a:moveTo>
                  <a:lnTo>
                    <a:pt x="1" y="1941"/>
                  </a:lnTo>
                  <a:lnTo>
                    <a:pt x="6430" y="1941"/>
                  </a:lnTo>
                  <a:lnTo>
                    <a:pt x="6430"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7931945" y="3046447"/>
              <a:ext cx="733063" cy="132176"/>
            </a:xfrm>
            <a:custGeom>
              <a:avLst/>
              <a:gdLst/>
              <a:ahLst/>
              <a:cxnLst/>
              <a:rect l="l" t="t" r="r" b="b"/>
              <a:pathLst>
                <a:path w="10704" h="1930" extrusionOk="0">
                  <a:moveTo>
                    <a:pt x="0" y="1"/>
                  </a:moveTo>
                  <a:lnTo>
                    <a:pt x="0" y="1929"/>
                  </a:lnTo>
                  <a:lnTo>
                    <a:pt x="10704" y="1929"/>
                  </a:lnTo>
                  <a:lnTo>
                    <a:pt x="10704"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8445651" y="3703698"/>
              <a:ext cx="733063" cy="132108"/>
            </a:xfrm>
            <a:custGeom>
              <a:avLst/>
              <a:gdLst/>
              <a:ahLst/>
              <a:cxnLst/>
              <a:rect l="l" t="t" r="r" b="b"/>
              <a:pathLst>
                <a:path w="10704" h="1929" extrusionOk="0">
                  <a:moveTo>
                    <a:pt x="0" y="0"/>
                  </a:moveTo>
                  <a:lnTo>
                    <a:pt x="0" y="1929"/>
                  </a:lnTo>
                  <a:lnTo>
                    <a:pt x="10704" y="1929"/>
                  </a:lnTo>
                  <a:lnTo>
                    <a:pt x="10704"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8855808" y="3922987"/>
              <a:ext cx="322907" cy="132176"/>
            </a:xfrm>
            <a:custGeom>
              <a:avLst/>
              <a:gdLst/>
              <a:ahLst/>
              <a:cxnLst/>
              <a:rect l="l" t="t" r="r" b="b"/>
              <a:pathLst>
                <a:path w="4715" h="1930" extrusionOk="0">
                  <a:moveTo>
                    <a:pt x="0" y="1"/>
                  </a:moveTo>
                  <a:lnTo>
                    <a:pt x="0" y="1930"/>
                  </a:lnTo>
                  <a:lnTo>
                    <a:pt x="4715" y="1930"/>
                  </a:lnTo>
                  <a:lnTo>
                    <a:pt x="4715"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7990637" y="3703698"/>
              <a:ext cx="322975" cy="132108"/>
            </a:xfrm>
            <a:custGeom>
              <a:avLst/>
              <a:gdLst/>
              <a:ahLst/>
              <a:cxnLst/>
              <a:rect l="l" t="t" r="r" b="b"/>
              <a:pathLst>
                <a:path w="4716" h="1929" extrusionOk="0">
                  <a:moveTo>
                    <a:pt x="1" y="0"/>
                  </a:moveTo>
                  <a:lnTo>
                    <a:pt x="1" y="1929"/>
                  </a:lnTo>
                  <a:lnTo>
                    <a:pt x="4715" y="1929"/>
                  </a:lnTo>
                  <a:lnTo>
                    <a:pt x="4715"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8445651" y="4142344"/>
              <a:ext cx="733063" cy="132176"/>
            </a:xfrm>
            <a:custGeom>
              <a:avLst/>
              <a:gdLst/>
              <a:ahLst/>
              <a:cxnLst/>
              <a:rect l="l" t="t" r="r" b="b"/>
              <a:pathLst>
                <a:path w="10704" h="1930" extrusionOk="0">
                  <a:moveTo>
                    <a:pt x="0" y="1"/>
                  </a:moveTo>
                  <a:lnTo>
                    <a:pt x="0" y="1929"/>
                  </a:lnTo>
                  <a:lnTo>
                    <a:pt x="10704" y="1929"/>
                  </a:lnTo>
                  <a:lnTo>
                    <a:pt x="10704"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7858529" y="3922987"/>
              <a:ext cx="862774" cy="132176"/>
            </a:xfrm>
            <a:custGeom>
              <a:avLst/>
              <a:gdLst/>
              <a:ahLst/>
              <a:cxnLst/>
              <a:rect l="l" t="t" r="r" b="b"/>
              <a:pathLst>
                <a:path w="12598" h="1930" extrusionOk="0">
                  <a:moveTo>
                    <a:pt x="1" y="1"/>
                  </a:moveTo>
                  <a:lnTo>
                    <a:pt x="1" y="1930"/>
                  </a:lnTo>
                  <a:lnTo>
                    <a:pt x="12598" y="1930"/>
                  </a:lnTo>
                  <a:lnTo>
                    <a:pt x="12598"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7683208" y="4361702"/>
              <a:ext cx="1495507" cy="132176"/>
            </a:xfrm>
            <a:custGeom>
              <a:avLst/>
              <a:gdLst/>
              <a:ahLst/>
              <a:cxnLst/>
              <a:rect l="l" t="t" r="r" b="b"/>
              <a:pathLst>
                <a:path w="21837" h="1930" extrusionOk="0">
                  <a:moveTo>
                    <a:pt x="1" y="0"/>
                  </a:moveTo>
                  <a:lnTo>
                    <a:pt x="1" y="1929"/>
                  </a:lnTo>
                  <a:lnTo>
                    <a:pt x="21837" y="1929"/>
                  </a:lnTo>
                  <a:lnTo>
                    <a:pt x="21837"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8767736" y="4580237"/>
              <a:ext cx="410978" cy="132929"/>
            </a:xfrm>
            <a:custGeom>
              <a:avLst/>
              <a:gdLst/>
              <a:ahLst/>
              <a:cxnLst/>
              <a:rect l="l" t="t" r="r" b="b"/>
              <a:pathLst>
                <a:path w="6001" h="1941" extrusionOk="0">
                  <a:moveTo>
                    <a:pt x="0" y="0"/>
                  </a:moveTo>
                  <a:lnTo>
                    <a:pt x="0" y="1941"/>
                  </a:lnTo>
                  <a:lnTo>
                    <a:pt x="6001" y="1941"/>
                  </a:lnTo>
                  <a:lnTo>
                    <a:pt x="6001"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7814494" y="4580237"/>
              <a:ext cx="773880" cy="132929"/>
            </a:xfrm>
            <a:custGeom>
              <a:avLst/>
              <a:gdLst/>
              <a:ahLst/>
              <a:cxnLst/>
              <a:rect l="l" t="t" r="r" b="b"/>
              <a:pathLst>
                <a:path w="11300" h="1941" extrusionOk="0">
                  <a:moveTo>
                    <a:pt x="1" y="0"/>
                  </a:moveTo>
                  <a:lnTo>
                    <a:pt x="1" y="1941"/>
                  </a:lnTo>
                  <a:lnTo>
                    <a:pt x="11300" y="1941"/>
                  </a:lnTo>
                  <a:lnTo>
                    <a:pt x="11300"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7397009" y="4799526"/>
              <a:ext cx="833394" cy="132998"/>
            </a:xfrm>
            <a:custGeom>
              <a:avLst/>
              <a:gdLst/>
              <a:ahLst/>
              <a:cxnLst/>
              <a:rect l="l" t="t" r="r" b="b"/>
              <a:pathLst>
                <a:path w="12169" h="1942" extrusionOk="0">
                  <a:moveTo>
                    <a:pt x="1" y="1"/>
                  </a:moveTo>
                  <a:lnTo>
                    <a:pt x="1" y="1942"/>
                  </a:lnTo>
                  <a:lnTo>
                    <a:pt x="12169" y="1942"/>
                  </a:lnTo>
                  <a:lnTo>
                    <a:pt x="12169"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8382851" y="4799526"/>
              <a:ext cx="795864" cy="132998"/>
            </a:xfrm>
            <a:custGeom>
              <a:avLst/>
              <a:gdLst/>
              <a:ahLst/>
              <a:cxnLst/>
              <a:rect l="l" t="t" r="r" b="b"/>
              <a:pathLst>
                <a:path w="11621" h="1942" extrusionOk="0">
                  <a:moveTo>
                    <a:pt x="0" y="1"/>
                  </a:moveTo>
                  <a:lnTo>
                    <a:pt x="0" y="1942"/>
                  </a:lnTo>
                  <a:lnTo>
                    <a:pt x="11621" y="1942"/>
                  </a:lnTo>
                  <a:lnTo>
                    <a:pt x="11621"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8064053" y="5018884"/>
              <a:ext cx="1114662" cy="132176"/>
            </a:xfrm>
            <a:custGeom>
              <a:avLst/>
              <a:gdLst/>
              <a:ahLst/>
              <a:cxnLst/>
              <a:rect l="l" t="t" r="r" b="b"/>
              <a:pathLst>
                <a:path w="16276" h="1930" extrusionOk="0">
                  <a:moveTo>
                    <a:pt x="0" y="1"/>
                  </a:moveTo>
                  <a:lnTo>
                    <a:pt x="0" y="1930"/>
                  </a:lnTo>
                  <a:lnTo>
                    <a:pt x="16276" y="1930"/>
                  </a:lnTo>
                  <a:lnTo>
                    <a:pt x="16276"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 name="Google Shape;37;p2"/>
          <p:cNvSpPr/>
          <p:nvPr/>
        </p:nvSpPr>
        <p:spPr>
          <a:xfrm>
            <a:off x="1962382" y="0"/>
            <a:ext cx="2721868" cy="387420"/>
          </a:xfrm>
          <a:custGeom>
            <a:avLst/>
            <a:gdLst/>
            <a:ahLst/>
            <a:cxnLst/>
            <a:rect l="l" t="t" r="r" b="b"/>
            <a:pathLst>
              <a:path w="39744" h="5657" extrusionOk="0">
                <a:moveTo>
                  <a:pt x="1" y="1"/>
                </a:moveTo>
                <a:lnTo>
                  <a:pt x="1" y="5656"/>
                </a:lnTo>
                <a:lnTo>
                  <a:pt x="39744" y="5656"/>
                </a:lnTo>
                <a:lnTo>
                  <a:pt x="3974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873813" y="0"/>
            <a:ext cx="664647" cy="387420"/>
          </a:xfrm>
          <a:custGeom>
            <a:avLst/>
            <a:gdLst/>
            <a:ahLst/>
            <a:cxnLst/>
            <a:rect l="l" t="t" r="r" b="b"/>
            <a:pathLst>
              <a:path w="9705" h="5657" extrusionOk="0">
                <a:moveTo>
                  <a:pt x="1" y="1"/>
                </a:moveTo>
                <a:lnTo>
                  <a:pt x="1" y="5656"/>
                </a:lnTo>
                <a:lnTo>
                  <a:pt x="9704" y="5656"/>
                </a:lnTo>
                <a:lnTo>
                  <a:pt x="97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1049134" y="938616"/>
            <a:ext cx="212098" cy="385776"/>
          </a:xfrm>
          <a:custGeom>
            <a:avLst/>
            <a:gdLst/>
            <a:ahLst/>
            <a:cxnLst/>
            <a:rect l="l" t="t" r="r" b="b"/>
            <a:pathLst>
              <a:path w="3097" h="5633" extrusionOk="0">
                <a:moveTo>
                  <a:pt x="2239" y="1"/>
                </a:moveTo>
                <a:lnTo>
                  <a:pt x="1" y="5275"/>
                </a:lnTo>
                <a:lnTo>
                  <a:pt x="846" y="5633"/>
                </a:lnTo>
                <a:lnTo>
                  <a:pt x="3096" y="370"/>
                </a:lnTo>
                <a:lnTo>
                  <a:pt x="223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873813" y="1008745"/>
            <a:ext cx="167240" cy="245519"/>
          </a:xfrm>
          <a:custGeom>
            <a:avLst/>
            <a:gdLst/>
            <a:ahLst/>
            <a:cxnLst/>
            <a:rect l="l" t="t" r="r" b="b"/>
            <a:pathLst>
              <a:path w="2442" h="3585" extrusionOk="0">
                <a:moveTo>
                  <a:pt x="1787" y="1"/>
                </a:moveTo>
                <a:lnTo>
                  <a:pt x="1" y="1787"/>
                </a:lnTo>
                <a:lnTo>
                  <a:pt x="1787" y="3585"/>
                </a:lnTo>
                <a:lnTo>
                  <a:pt x="2442" y="2930"/>
                </a:lnTo>
                <a:lnTo>
                  <a:pt x="1299" y="1787"/>
                </a:lnTo>
                <a:lnTo>
                  <a:pt x="2442" y="656"/>
                </a:lnTo>
                <a:lnTo>
                  <a:pt x="17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1268492" y="1008745"/>
            <a:ext cx="168062" cy="245519"/>
          </a:xfrm>
          <a:custGeom>
            <a:avLst/>
            <a:gdLst/>
            <a:ahLst/>
            <a:cxnLst/>
            <a:rect l="l" t="t" r="r" b="b"/>
            <a:pathLst>
              <a:path w="2454" h="3585" extrusionOk="0">
                <a:moveTo>
                  <a:pt x="655" y="1"/>
                </a:moveTo>
                <a:lnTo>
                  <a:pt x="0" y="656"/>
                </a:lnTo>
                <a:lnTo>
                  <a:pt x="1143" y="1787"/>
                </a:lnTo>
                <a:lnTo>
                  <a:pt x="0" y="2930"/>
                </a:lnTo>
                <a:lnTo>
                  <a:pt x="655" y="3585"/>
                </a:lnTo>
                <a:lnTo>
                  <a:pt x="2453" y="1787"/>
                </a:lnTo>
                <a:lnTo>
                  <a:pt x="6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3516020" y="4983597"/>
            <a:ext cx="1054395" cy="159912"/>
          </a:xfrm>
          <a:custGeom>
            <a:avLst/>
            <a:gdLst/>
            <a:ahLst/>
            <a:cxnLst/>
            <a:rect l="l" t="t" r="r" b="b"/>
            <a:pathLst>
              <a:path w="15396" h="2335" extrusionOk="0">
                <a:moveTo>
                  <a:pt x="1" y="1"/>
                </a:moveTo>
                <a:lnTo>
                  <a:pt x="1" y="2335"/>
                </a:lnTo>
                <a:lnTo>
                  <a:pt x="15395" y="2335"/>
                </a:lnTo>
                <a:lnTo>
                  <a:pt x="1539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1160341" y="4983597"/>
            <a:ext cx="2152689" cy="159912"/>
          </a:xfrm>
          <a:custGeom>
            <a:avLst/>
            <a:gdLst/>
            <a:ahLst/>
            <a:cxnLst/>
            <a:rect l="l" t="t" r="r" b="b"/>
            <a:pathLst>
              <a:path w="31433" h="2335" extrusionOk="0">
                <a:moveTo>
                  <a:pt x="0" y="1"/>
                </a:moveTo>
                <a:lnTo>
                  <a:pt x="0" y="2335"/>
                </a:lnTo>
                <a:lnTo>
                  <a:pt x="31433" y="2335"/>
                </a:lnTo>
                <a:lnTo>
                  <a:pt x="314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1805333" y="4452017"/>
            <a:ext cx="3750923" cy="160666"/>
          </a:xfrm>
          <a:custGeom>
            <a:avLst/>
            <a:gdLst/>
            <a:ahLst/>
            <a:cxnLst/>
            <a:rect l="l" t="t" r="r" b="b"/>
            <a:pathLst>
              <a:path w="54770" h="2346" extrusionOk="0">
                <a:moveTo>
                  <a:pt x="0" y="0"/>
                </a:moveTo>
                <a:lnTo>
                  <a:pt x="0" y="2346"/>
                </a:lnTo>
                <a:lnTo>
                  <a:pt x="54769" y="2346"/>
                </a:lnTo>
                <a:lnTo>
                  <a:pt x="547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0" y="4452017"/>
            <a:ext cx="1490645" cy="160666"/>
          </a:xfrm>
          <a:custGeom>
            <a:avLst/>
            <a:gdLst/>
            <a:ahLst/>
            <a:cxnLst/>
            <a:rect l="l" t="t" r="r" b="b"/>
            <a:pathLst>
              <a:path w="21766" h="2346" extrusionOk="0">
                <a:moveTo>
                  <a:pt x="1" y="0"/>
                </a:moveTo>
                <a:lnTo>
                  <a:pt x="1" y="2346"/>
                </a:lnTo>
                <a:lnTo>
                  <a:pt x="21765" y="2346"/>
                </a:lnTo>
                <a:lnTo>
                  <a:pt x="2176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596093" y="4717807"/>
            <a:ext cx="3218453" cy="160734"/>
          </a:xfrm>
          <a:custGeom>
            <a:avLst/>
            <a:gdLst/>
            <a:ahLst/>
            <a:cxnLst/>
            <a:rect l="l" t="t" r="r" b="b"/>
            <a:pathLst>
              <a:path w="46995" h="2347" extrusionOk="0">
                <a:moveTo>
                  <a:pt x="0" y="1"/>
                </a:moveTo>
                <a:lnTo>
                  <a:pt x="0" y="2346"/>
                </a:lnTo>
                <a:lnTo>
                  <a:pt x="46994" y="2346"/>
                </a:lnTo>
                <a:lnTo>
                  <a:pt x="469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0" y="4717807"/>
            <a:ext cx="364546" cy="160734"/>
          </a:xfrm>
          <a:custGeom>
            <a:avLst/>
            <a:gdLst/>
            <a:ahLst/>
            <a:cxnLst/>
            <a:rect l="l" t="t" r="r" b="b"/>
            <a:pathLst>
              <a:path w="5323" h="2347" extrusionOk="0">
                <a:moveTo>
                  <a:pt x="1" y="1"/>
                </a:moveTo>
                <a:lnTo>
                  <a:pt x="1" y="2346"/>
                </a:lnTo>
                <a:lnTo>
                  <a:pt x="5323" y="2346"/>
                </a:lnTo>
                <a:lnTo>
                  <a:pt x="532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0" y="4983597"/>
            <a:ext cx="828532" cy="159912"/>
          </a:xfrm>
          <a:custGeom>
            <a:avLst/>
            <a:gdLst/>
            <a:ahLst/>
            <a:cxnLst/>
            <a:rect l="l" t="t" r="r" b="b"/>
            <a:pathLst>
              <a:path w="12098" h="2335" extrusionOk="0">
                <a:moveTo>
                  <a:pt x="1" y="1"/>
                </a:moveTo>
                <a:lnTo>
                  <a:pt x="1" y="2335"/>
                </a:lnTo>
                <a:lnTo>
                  <a:pt x="12098" y="2335"/>
                </a:lnTo>
                <a:lnTo>
                  <a:pt x="1209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txBox="1">
            <a:spLocks noGrp="1"/>
          </p:cNvSpPr>
          <p:nvPr>
            <p:ph type="ctrTitle"/>
          </p:nvPr>
        </p:nvSpPr>
        <p:spPr>
          <a:xfrm>
            <a:off x="718575" y="1369045"/>
            <a:ext cx="8520600" cy="1910400"/>
          </a:xfrm>
          <a:prstGeom prst="rect">
            <a:avLst/>
          </a:prstGeom>
        </p:spPr>
        <p:txBody>
          <a:bodyPr spcFirstLastPara="1" wrap="square" lIns="91425" tIns="91425" rIns="91425" bIns="0" anchor="b" anchorCtr="0">
            <a:noAutofit/>
          </a:bodyPr>
          <a:lstStyle>
            <a:lvl1pPr lvl="0" rtl="0">
              <a:lnSpc>
                <a:spcPct val="80000"/>
              </a:lnSpc>
              <a:spcBef>
                <a:spcPts val="0"/>
              </a:spcBef>
              <a:spcAft>
                <a:spcPts val="0"/>
              </a:spcAft>
              <a:buSzPts val="7400"/>
              <a:buNone/>
              <a:defRPr sz="7400"/>
            </a:lvl1pPr>
            <a:lvl2pPr lvl="1" algn="ctr" rtl="0">
              <a:spcBef>
                <a:spcPts val="0"/>
              </a:spcBef>
              <a:spcAft>
                <a:spcPts val="0"/>
              </a:spcAft>
              <a:buSzPts val="6100"/>
              <a:buNone/>
              <a:defRPr sz="6100"/>
            </a:lvl2pPr>
            <a:lvl3pPr lvl="2" algn="ctr" rtl="0">
              <a:spcBef>
                <a:spcPts val="0"/>
              </a:spcBef>
              <a:spcAft>
                <a:spcPts val="0"/>
              </a:spcAft>
              <a:buSzPts val="6100"/>
              <a:buNone/>
              <a:defRPr sz="6100"/>
            </a:lvl3pPr>
            <a:lvl4pPr lvl="3" algn="ctr" rtl="0">
              <a:spcBef>
                <a:spcPts val="0"/>
              </a:spcBef>
              <a:spcAft>
                <a:spcPts val="0"/>
              </a:spcAft>
              <a:buSzPts val="6100"/>
              <a:buNone/>
              <a:defRPr sz="6100"/>
            </a:lvl4pPr>
            <a:lvl5pPr lvl="4" algn="ctr" rtl="0">
              <a:spcBef>
                <a:spcPts val="0"/>
              </a:spcBef>
              <a:spcAft>
                <a:spcPts val="0"/>
              </a:spcAft>
              <a:buSzPts val="6100"/>
              <a:buNone/>
              <a:defRPr sz="6100"/>
            </a:lvl5pPr>
            <a:lvl6pPr lvl="5" algn="ctr" rtl="0">
              <a:spcBef>
                <a:spcPts val="0"/>
              </a:spcBef>
              <a:spcAft>
                <a:spcPts val="0"/>
              </a:spcAft>
              <a:buSzPts val="6100"/>
              <a:buNone/>
              <a:defRPr sz="6100"/>
            </a:lvl6pPr>
            <a:lvl7pPr lvl="6" algn="ctr" rtl="0">
              <a:spcBef>
                <a:spcPts val="0"/>
              </a:spcBef>
              <a:spcAft>
                <a:spcPts val="0"/>
              </a:spcAft>
              <a:buSzPts val="6100"/>
              <a:buNone/>
              <a:defRPr sz="6100"/>
            </a:lvl7pPr>
            <a:lvl8pPr lvl="7" algn="ctr" rtl="0">
              <a:spcBef>
                <a:spcPts val="0"/>
              </a:spcBef>
              <a:spcAft>
                <a:spcPts val="0"/>
              </a:spcAft>
              <a:buSzPts val="6100"/>
              <a:buNone/>
              <a:defRPr sz="6100"/>
            </a:lvl8pPr>
            <a:lvl9pPr lvl="8" algn="ctr" rtl="0">
              <a:spcBef>
                <a:spcPts val="0"/>
              </a:spcBef>
              <a:spcAft>
                <a:spcPts val="0"/>
              </a:spcAft>
              <a:buSzPts val="6100"/>
              <a:buNone/>
              <a:defRPr sz="6100"/>
            </a:lvl9pPr>
          </a:lstStyle>
          <a:p>
            <a:endParaRPr/>
          </a:p>
        </p:txBody>
      </p:sp>
      <p:sp>
        <p:nvSpPr>
          <p:cNvPr id="50" name="Google Shape;50;p2"/>
          <p:cNvSpPr txBox="1">
            <a:spLocks noGrp="1"/>
          </p:cNvSpPr>
          <p:nvPr>
            <p:ph type="subTitle" idx="1"/>
          </p:nvPr>
        </p:nvSpPr>
        <p:spPr>
          <a:xfrm>
            <a:off x="769050" y="3396100"/>
            <a:ext cx="8520600" cy="792600"/>
          </a:xfrm>
          <a:prstGeom prst="rect">
            <a:avLst/>
          </a:prstGeom>
        </p:spPr>
        <p:txBody>
          <a:bodyPr spcFirstLastPara="1" wrap="square" lIns="91425" tIns="0" rIns="91425" bIns="91425" anchor="t" anchorCtr="0">
            <a:noAutofit/>
          </a:bodyPr>
          <a:lstStyle>
            <a:lvl1pPr lvl="0" rtl="0">
              <a:lnSpc>
                <a:spcPct val="100000"/>
              </a:lnSpc>
              <a:spcBef>
                <a:spcPts val="0"/>
              </a:spcBef>
              <a:spcAft>
                <a:spcPts val="0"/>
              </a:spcAft>
              <a:buSzPts val="2100"/>
              <a:buNone/>
              <a:defRPr sz="2100"/>
            </a:lvl1pPr>
            <a:lvl2pPr lvl="1" algn="ctr" rtl="0">
              <a:lnSpc>
                <a:spcPct val="100000"/>
              </a:lnSpc>
              <a:spcBef>
                <a:spcPts val="0"/>
              </a:spcBef>
              <a:spcAft>
                <a:spcPts val="0"/>
              </a:spcAft>
              <a:buSzPts val="2900"/>
              <a:buNone/>
              <a:defRPr sz="2900"/>
            </a:lvl2pPr>
            <a:lvl3pPr lvl="2" algn="ctr" rtl="0">
              <a:lnSpc>
                <a:spcPct val="100000"/>
              </a:lnSpc>
              <a:spcBef>
                <a:spcPts val="0"/>
              </a:spcBef>
              <a:spcAft>
                <a:spcPts val="0"/>
              </a:spcAft>
              <a:buSzPts val="2900"/>
              <a:buNone/>
              <a:defRPr sz="2900"/>
            </a:lvl3pPr>
            <a:lvl4pPr lvl="3" algn="ctr" rtl="0">
              <a:lnSpc>
                <a:spcPct val="100000"/>
              </a:lnSpc>
              <a:spcBef>
                <a:spcPts val="0"/>
              </a:spcBef>
              <a:spcAft>
                <a:spcPts val="0"/>
              </a:spcAft>
              <a:buSzPts val="2900"/>
              <a:buNone/>
              <a:defRPr sz="2900"/>
            </a:lvl4pPr>
            <a:lvl5pPr lvl="4" algn="ctr" rtl="0">
              <a:lnSpc>
                <a:spcPct val="100000"/>
              </a:lnSpc>
              <a:spcBef>
                <a:spcPts val="0"/>
              </a:spcBef>
              <a:spcAft>
                <a:spcPts val="0"/>
              </a:spcAft>
              <a:buSzPts val="2900"/>
              <a:buNone/>
              <a:defRPr sz="2900"/>
            </a:lvl5pPr>
            <a:lvl6pPr lvl="5" algn="ctr" rtl="0">
              <a:lnSpc>
                <a:spcPct val="100000"/>
              </a:lnSpc>
              <a:spcBef>
                <a:spcPts val="0"/>
              </a:spcBef>
              <a:spcAft>
                <a:spcPts val="0"/>
              </a:spcAft>
              <a:buSzPts val="2900"/>
              <a:buNone/>
              <a:defRPr sz="2900"/>
            </a:lvl6pPr>
            <a:lvl7pPr lvl="6" algn="ctr" rtl="0">
              <a:lnSpc>
                <a:spcPct val="100000"/>
              </a:lnSpc>
              <a:spcBef>
                <a:spcPts val="0"/>
              </a:spcBef>
              <a:spcAft>
                <a:spcPts val="0"/>
              </a:spcAft>
              <a:buSzPts val="2900"/>
              <a:buNone/>
              <a:defRPr sz="2900"/>
            </a:lvl7pPr>
            <a:lvl8pPr lvl="7" algn="ctr" rtl="0">
              <a:lnSpc>
                <a:spcPct val="100000"/>
              </a:lnSpc>
              <a:spcBef>
                <a:spcPts val="0"/>
              </a:spcBef>
              <a:spcAft>
                <a:spcPts val="0"/>
              </a:spcAft>
              <a:buSzPts val="2900"/>
              <a:buNone/>
              <a:defRPr sz="2900"/>
            </a:lvl8pPr>
            <a:lvl9pPr lvl="8" algn="ctr" rtl="0">
              <a:lnSpc>
                <a:spcPct val="100000"/>
              </a:lnSpc>
              <a:spcBef>
                <a:spcPts val="0"/>
              </a:spcBef>
              <a:spcAft>
                <a:spcPts val="0"/>
              </a:spcAft>
              <a:buSzPts val="2900"/>
              <a:buNone/>
              <a:defRPr sz="29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hanks!">
  <p:cSld name="CUSTOM_13">
    <p:spTree>
      <p:nvGrpSpPr>
        <p:cNvPr id="1" name="Shape 51"/>
        <p:cNvGrpSpPr/>
        <p:nvPr/>
      </p:nvGrpSpPr>
      <p:grpSpPr>
        <a:xfrm>
          <a:off x="0" y="0"/>
          <a:ext cx="0" cy="0"/>
          <a:chOff x="0" y="0"/>
          <a:chExt cx="0" cy="0"/>
        </a:xfrm>
      </p:grpSpPr>
      <p:sp>
        <p:nvSpPr>
          <p:cNvPr id="52" name="Google Shape;52;p3"/>
          <p:cNvSpPr/>
          <p:nvPr/>
        </p:nvSpPr>
        <p:spPr>
          <a:xfrm>
            <a:off x="0" y="4357775"/>
            <a:ext cx="6633906" cy="785368"/>
          </a:xfrm>
          <a:custGeom>
            <a:avLst/>
            <a:gdLst/>
            <a:ahLst/>
            <a:cxnLst/>
            <a:rect l="l" t="t" r="r" b="b"/>
            <a:pathLst>
              <a:path w="17241" h="16396" extrusionOk="0">
                <a:moveTo>
                  <a:pt x="0" y="1"/>
                </a:moveTo>
                <a:lnTo>
                  <a:pt x="0" y="16396"/>
                </a:lnTo>
                <a:lnTo>
                  <a:pt x="17240" y="16396"/>
                </a:lnTo>
                <a:lnTo>
                  <a:pt x="1724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3"/>
          <p:cNvSpPr/>
          <p:nvPr/>
        </p:nvSpPr>
        <p:spPr>
          <a:xfrm>
            <a:off x="8355575" y="4357775"/>
            <a:ext cx="788431" cy="785368"/>
          </a:xfrm>
          <a:custGeom>
            <a:avLst/>
            <a:gdLst/>
            <a:ahLst/>
            <a:cxnLst/>
            <a:rect l="l" t="t" r="r" b="b"/>
            <a:pathLst>
              <a:path w="17241" h="16396" extrusionOk="0">
                <a:moveTo>
                  <a:pt x="0" y="1"/>
                </a:moveTo>
                <a:lnTo>
                  <a:pt x="0" y="16396"/>
                </a:lnTo>
                <a:lnTo>
                  <a:pt x="17240" y="16396"/>
                </a:lnTo>
                <a:lnTo>
                  <a:pt x="1724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3"/>
          <p:cNvSpPr/>
          <p:nvPr/>
        </p:nvSpPr>
        <p:spPr>
          <a:xfrm>
            <a:off x="1923700" y="0"/>
            <a:ext cx="7220221" cy="2724140"/>
          </a:xfrm>
          <a:custGeom>
            <a:avLst/>
            <a:gdLst/>
            <a:ahLst/>
            <a:cxnLst/>
            <a:rect l="l" t="t" r="r" b="b"/>
            <a:pathLst>
              <a:path w="52686" h="24170" extrusionOk="0">
                <a:moveTo>
                  <a:pt x="1" y="0"/>
                </a:moveTo>
                <a:lnTo>
                  <a:pt x="1" y="24170"/>
                </a:lnTo>
                <a:lnTo>
                  <a:pt x="52686" y="24170"/>
                </a:lnTo>
                <a:lnTo>
                  <a:pt x="526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3"/>
          <p:cNvSpPr txBox="1">
            <a:spLocks noGrp="1"/>
          </p:cNvSpPr>
          <p:nvPr>
            <p:ph type="title"/>
          </p:nvPr>
        </p:nvSpPr>
        <p:spPr>
          <a:xfrm>
            <a:off x="2951850" y="700250"/>
            <a:ext cx="3240300" cy="6690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4300">
                <a:solidFill>
                  <a:schemeClr val="dk1"/>
                </a:solidFill>
              </a:defRPr>
            </a:lvl1pPr>
            <a:lvl2pPr lvl="1" algn="ctr" rtl="0">
              <a:spcBef>
                <a:spcPts val="0"/>
              </a:spcBef>
              <a:spcAft>
                <a:spcPts val="0"/>
              </a:spcAft>
              <a:buNone/>
              <a:defRPr sz="3000">
                <a:solidFill>
                  <a:schemeClr val="dk1"/>
                </a:solidFill>
              </a:defRPr>
            </a:lvl2pPr>
            <a:lvl3pPr lvl="2" algn="ctr" rtl="0">
              <a:spcBef>
                <a:spcPts val="0"/>
              </a:spcBef>
              <a:spcAft>
                <a:spcPts val="0"/>
              </a:spcAft>
              <a:buNone/>
              <a:defRPr sz="3000">
                <a:solidFill>
                  <a:schemeClr val="dk1"/>
                </a:solidFill>
              </a:defRPr>
            </a:lvl3pPr>
            <a:lvl4pPr lvl="3" algn="ctr" rtl="0">
              <a:spcBef>
                <a:spcPts val="0"/>
              </a:spcBef>
              <a:spcAft>
                <a:spcPts val="0"/>
              </a:spcAft>
              <a:buNone/>
              <a:defRPr sz="3000">
                <a:solidFill>
                  <a:schemeClr val="dk1"/>
                </a:solidFill>
              </a:defRPr>
            </a:lvl4pPr>
            <a:lvl5pPr lvl="4" algn="ctr" rtl="0">
              <a:spcBef>
                <a:spcPts val="0"/>
              </a:spcBef>
              <a:spcAft>
                <a:spcPts val="0"/>
              </a:spcAft>
              <a:buNone/>
              <a:defRPr sz="3000">
                <a:solidFill>
                  <a:schemeClr val="dk1"/>
                </a:solidFill>
              </a:defRPr>
            </a:lvl5pPr>
            <a:lvl6pPr lvl="5" algn="ctr" rtl="0">
              <a:spcBef>
                <a:spcPts val="0"/>
              </a:spcBef>
              <a:spcAft>
                <a:spcPts val="0"/>
              </a:spcAft>
              <a:buNone/>
              <a:defRPr sz="3000">
                <a:solidFill>
                  <a:schemeClr val="dk1"/>
                </a:solidFill>
              </a:defRPr>
            </a:lvl6pPr>
            <a:lvl7pPr lvl="6" algn="ctr" rtl="0">
              <a:spcBef>
                <a:spcPts val="0"/>
              </a:spcBef>
              <a:spcAft>
                <a:spcPts val="0"/>
              </a:spcAft>
              <a:buNone/>
              <a:defRPr sz="3000">
                <a:solidFill>
                  <a:schemeClr val="dk1"/>
                </a:solidFill>
              </a:defRPr>
            </a:lvl7pPr>
            <a:lvl8pPr lvl="7" algn="ctr" rtl="0">
              <a:spcBef>
                <a:spcPts val="0"/>
              </a:spcBef>
              <a:spcAft>
                <a:spcPts val="0"/>
              </a:spcAft>
              <a:buNone/>
              <a:defRPr sz="3000">
                <a:solidFill>
                  <a:schemeClr val="dk1"/>
                </a:solidFill>
              </a:defRPr>
            </a:lvl8pPr>
            <a:lvl9pPr lvl="8" algn="ctr" rtl="0">
              <a:spcBef>
                <a:spcPts val="0"/>
              </a:spcBef>
              <a:spcAft>
                <a:spcPts val="0"/>
              </a:spcAft>
              <a:buNone/>
              <a:defRPr sz="3000">
                <a:solidFill>
                  <a:schemeClr val="dk1"/>
                </a:solidFill>
              </a:defRPr>
            </a:lvl9pPr>
          </a:lstStyle>
          <a:p>
            <a:endParaRPr/>
          </a:p>
        </p:txBody>
      </p:sp>
      <p:sp>
        <p:nvSpPr>
          <p:cNvPr id="56" name="Google Shape;56;p3"/>
          <p:cNvSpPr txBox="1">
            <a:spLocks noGrp="1"/>
          </p:cNvSpPr>
          <p:nvPr>
            <p:ph type="subTitle" idx="1"/>
          </p:nvPr>
        </p:nvSpPr>
        <p:spPr>
          <a:xfrm>
            <a:off x="2951850" y="1515875"/>
            <a:ext cx="3240300" cy="1208400"/>
          </a:xfrm>
          <a:prstGeom prst="rect">
            <a:avLst/>
          </a:prstGeom>
        </p:spPr>
        <p:txBody>
          <a:bodyPr spcFirstLastPara="1" wrap="square" lIns="91425" tIns="0" rIns="91425" bIns="91425" anchor="t" anchorCtr="0">
            <a:noAutofit/>
          </a:bodyPr>
          <a:lstStyle>
            <a:lvl1pPr lvl="0" algn="ctr" rtl="0">
              <a:lnSpc>
                <a:spcPct val="100000"/>
              </a:lnSpc>
              <a:spcBef>
                <a:spcPts val="0"/>
              </a:spcBef>
              <a:spcAft>
                <a:spcPts val="0"/>
              </a:spcAft>
              <a:buClr>
                <a:schemeClr val="dk1"/>
              </a:buClr>
              <a:buSzPts val="3000"/>
              <a:buNone/>
              <a:defRPr sz="1600">
                <a:solidFill>
                  <a:schemeClr val="dk1"/>
                </a:solidFill>
              </a:defRPr>
            </a:lvl1pPr>
            <a:lvl2pPr lvl="1" algn="ctr" rtl="0">
              <a:lnSpc>
                <a:spcPct val="100000"/>
              </a:lnSpc>
              <a:spcBef>
                <a:spcPts val="0"/>
              </a:spcBef>
              <a:spcAft>
                <a:spcPts val="0"/>
              </a:spcAft>
              <a:buClr>
                <a:schemeClr val="dk1"/>
              </a:buClr>
              <a:buSzPts val="2800"/>
              <a:buNone/>
              <a:defRPr sz="2800">
                <a:solidFill>
                  <a:schemeClr val="dk1"/>
                </a:solidFill>
              </a:defRPr>
            </a:lvl2pPr>
            <a:lvl3pPr lvl="2" algn="ctr" rtl="0">
              <a:lnSpc>
                <a:spcPct val="100000"/>
              </a:lnSpc>
              <a:spcBef>
                <a:spcPts val="0"/>
              </a:spcBef>
              <a:spcAft>
                <a:spcPts val="0"/>
              </a:spcAft>
              <a:buClr>
                <a:schemeClr val="dk1"/>
              </a:buClr>
              <a:buSzPts val="2800"/>
              <a:buNone/>
              <a:defRPr sz="2800">
                <a:solidFill>
                  <a:schemeClr val="dk1"/>
                </a:solidFill>
              </a:defRPr>
            </a:lvl3pPr>
            <a:lvl4pPr lvl="3" algn="ctr" rtl="0">
              <a:lnSpc>
                <a:spcPct val="100000"/>
              </a:lnSpc>
              <a:spcBef>
                <a:spcPts val="0"/>
              </a:spcBef>
              <a:spcAft>
                <a:spcPts val="0"/>
              </a:spcAft>
              <a:buClr>
                <a:schemeClr val="dk1"/>
              </a:buClr>
              <a:buSzPts val="2800"/>
              <a:buNone/>
              <a:defRPr sz="2800">
                <a:solidFill>
                  <a:schemeClr val="dk1"/>
                </a:solidFill>
              </a:defRPr>
            </a:lvl4pPr>
            <a:lvl5pPr lvl="4" algn="ctr" rtl="0">
              <a:lnSpc>
                <a:spcPct val="100000"/>
              </a:lnSpc>
              <a:spcBef>
                <a:spcPts val="0"/>
              </a:spcBef>
              <a:spcAft>
                <a:spcPts val="0"/>
              </a:spcAft>
              <a:buClr>
                <a:schemeClr val="dk1"/>
              </a:buClr>
              <a:buSzPts val="2800"/>
              <a:buNone/>
              <a:defRPr sz="2800">
                <a:solidFill>
                  <a:schemeClr val="dk1"/>
                </a:solidFill>
              </a:defRPr>
            </a:lvl5pPr>
            <a:lvl6pPr lvl="5" algn="ctr" rtl="0">
              <a:lnSpc>
                <a:spcPct val="100000"/>
              </a:lnSpc>
              <a:spcBef>
                <a:spcPts val="0"/>
              </a:spcBef>
              <a:spcAft>
                <a:spcPts val="0"/>
              </a:spcAft>
              <a:buClr>
                <a:schemeClr val="dk1"/>
              </a:buClr>
              <a:buSzPts val="2800"/>
              <a:buNone/>
              <a:defRPr sz="2800">
                <a:solidFill>
                  <a:schemeClr val="dk1"/>
                </a:solidFill>
              </a:defRPr>
            </a:lvl6pPr>
            <a:lvl7pPr lvl="6" algn="ctr" rtl="0">
              <a:lnSpc>
                <a:spcPct val="100000"/>
              </a:lnSpc>
              <a:spcBef>
                <a:spcPts val="0"/>
              </a:spcBef>
              <a:spcAft>
                <a:spcPts val="0"/>
              </a:spcAft>
              <a:buClr>
                <a:schemeClr val="dk1"/>
              </a:buClr>
              <a:buSzPts val="2800"/>
              <a:buNone/>
              <a:defRPr sz="2800">
                <a:solidFill>
                  <a:schemeClr val="dk1"/>
                </a:solidFill>
              </a:defRPr>
            </a:lvl7pPr>
            <a:lvl8pPr lvl="7" algn="ctr" rtl="0">
              <a:lnSpc>
                <a:spcPct val="100000"/>
              </a:lnSpc>
              <a:spcBef>
                <a:spcPts val="0"/>
              </a:spcBef>
              <a:spcAft>
                <a:spcPts val="0"/>
              </a:spcAft>
              <a:buClr>
                <a:schemeClr val="dk1"/>
              </a:buClr>
              <a:buSzPts val="2800"/>
              <a:buNone/>
              <a:defRPr sz="2800">
                <a:solidFill>
                  <a:schemeClr val="dk1"/>
                </a:solidFill>
              </a:defRPr>
            </a:lvl8pPr>
            <a:lvl9pPr lvl="8" algn="ctr" rtl="0">
              <a:lnSpc>
                <a:spcPct val="100000"/>
              </a:lnSpc>
              <a:spcBef>
                <a:spcPts val="0"/>
              </a:spcBef>
              <a:spcAft>
                <a:spcPts val="0"/>
              </a:spcAft>
              <a:buClr>
                <a:schemeClr val="dk1"/>
              </a:buClr>
              <a:buSzPts val="2800"/>
              <a:buNone/>
              <a:defRPr sz="2800">
                <a:solidFill>
                  <a:schemeClr val="dk1"/>
                </a:solidFill>
              </a:defRPr>
            </a:lvl9pPr>
          </a:lstStyle>
          <a:p>
            <a:endParaRPr/>
          </a:p>
        </p:txBody>
      </p:sp>
      <p:sp>
        <p:nvSpPr>
          <p:cNvPr id="57" name="Google Shape;57;p3"/>
          <p:cNvSpPr txBox="1"/>
          <p:nvPr/>
        </p:nvSpPr>
        <p:spPr>
          <a:xfrm>
            <a:off x="2510100" y="3306950"/>
            <a:ext cx="4123800" cy="919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latin typeface="Anaheim"/>
                <a:ea typeface="Anaheim"/>
                <a:cs typeface="Anaheim"/>
                <a:sym typeface="Anaheim"/>
              </a:rPr>
              <a:t>CREDITS: This presentation template was created by Slidesgo, incluiding icons by Flaticon, and infographics &amp; images by Freepik.</a:t>
            </a:r>
            <a:endParaRPr>
              <a:solidFill>
                <a:schemeClr val="lt1"/>
              </a:solidFill>
              <a:latin typeface="Anaheim"/>
              <a:ea typeface="Anaheim"/>
              <a:cs typeface="Anaheim"/>
              <a:sym typeface="Anaheim"/>
            </a:endParaRPr>
          </a:p>
        </p:txBody>
      </p:sp>
      <p:sp>
        <p:nvSpPr>
          <p:cNvPr id="58" name="Google Shape;58;p3"/>
          <p:cNvSpPr/>
          <p:nvPr/>
        </p:nvSpPr>
        <p:spPr>
          <a:xfrm>
            <a:off x="7377200" y="2089950"/>
            <a:ext cx="1766704" cy="356851"/>
          </a:xfrm>
          <a:custGeom>
            <a:avLst/>
            <a:gdLst/>
            <a:ahLst/>
            <a:cxnLst/>
            <a:rect l="l" t="t" r="r" b="b"/>
            <a:pathLst>
              <a:path w="15325" h="2775" extrusionOk="0">
                <a:moveTo>
                  <a:pt x="1" y="0"/>
                </a:moveTo>
                <a:lnTo>
                  <a:pt x="1" y="2774"/>
                </a:lnTo>
                <a:lnTo>
                  <a:pt x="15324" y="2774"/>
                </a:lnTo>
                <a:lnTo>
                  <a:pt x="15324" y="0"/>
                </a:lnTo>
                <a:close/>
              </a:path>
            </a:pathLst>
          </a:custGeom>
          <a:solidFill>
            <a:srgbClr val="FFFFFF">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3"/>
          <p:cNvSpPr/>
          <p:nvPr/>
        </p:nvSpPr>
        <p:spPr>
          <a:xfrm>
            <a:off x="357025" y="2089950"/>
            <a:ext cx="2071751" cy="356851"/>
          </a:xfrm>
          <a:custGeom>
            <a:avLst/>
            <a:gdLst/>
            <a:ahLst/>
            <a:cxnLst/>
            <a:rect l="l" t="t" r="r" b="b"/>
            <a:pathLst>
              <a:path w="4300" h="2775" extrusionOk="0">
                <a:moveTo>
                  <a:pt x="1" y="0"/>
                </a:moveTo>
                <a:lnTo>
                  <a:pt x="1" y="2774"/>
                </a:lnTo>
                <a:lnTo>
                  <a:pt x="4299" y="2774"/>
                </a:lnTo>
                <a:lnTo>
                  <a:pt x="4299" y="0"/>
                </a:lnTo>
                <a:close/>
              </a:path>
            </a:pathLst>
          </a:custGeom>
          <a:solidFill>
            <a:srgbClr val="FFFFFF">
              <a:alpha val="1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3"/>
          <p:cNvSpPr/>
          <p:nvPr/>
        </p:nvSpPr>
        <p:spPr>
          <a:xfrm>
            <a:off x="6810278" y="1500450"/>
            <a:ext cx="1104154" cy="356872"/>
          </a:xfrm>
          <a:custGeom>
            <a:avLst/>
            <a:gdLst/>
            <a:ahLst/>
            <a:cxnLst/>
            <a:rect l="l" t="t" r="r" b="b"/>
            <a:pathLst>
              <a:path w="18027" h="2775" extrusionOk="0">
                <a:moveTo>
                  <a:pt x="0" y="0"/>
                </a:moveTo>
                <a:lnTo>
                  <a:pt x="0" y="2774"/>
                </a:lnTo>
                <a:lnTo>
                  <a:pt x="18026" y="2774"/>
                </a:lnTo>
                <a:lnTo>
                  <a:pt x="18026"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3"/>
          <p:cNvSpPr/>
          <p:nvPr/>
        </p:nvSpPr>
        <p:spPr>
          <a:xfrm>
            <a:off x="6896029" y="2679300"/>
            <a:ext cx="2247805" cy="355450"/>
          </a:xfrm>
          <a:custGeom>
            <a:avLst/>
            <a:gdLst/>
            <a:ahLst/>
            <a:cxnLst/>
            <a:rect l="l" t="t" r="r" b="b"/>
            <a:pathLst>
              <a:path w="12872" h="2764" extrusionOk="0">
                <a:moveTo>
                  <a:pt x="1" y="1"/>
                </a:moveTo>
                <a:lnTo>
                  <a:pt x="1" y="2763"/>
                </a:lnTo>
                <a:lnTo>
                  <a:pt x="12871" y="2763"/>
                </a:lnTo>
                <a:lnTo>
                  <a:pt x="12871"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3"/>
          <p:cNvSpPr/>
          <p:nvPr/>
        </p:nvSpPr>
        <p:spPr>
          <a:xfrm>
            <a:off x="8105579" y="1500450"/>
            <a:ext cx="1038298" cy="356872"/>
          </a:xfrm>
          <a:custGeom>
            <a:avLst/>
            <a:gdLst/>
            <a:ahLst/>
            <a:cxnLst/>
            <a:rect l="l" t="t" r="r" b="b"/>
            <a:pathLst>
              <a:path w="2882" h="2775" extrusionOk="0">
                <a:moveTo>
                  <a:pt x="1" y="0"/>
                </a:moveTo>
                <a:lnTo>
                  <a:pt x="1" y="2774"/>
                </a:lnTo>
                <a:lnTo>
                  <a:pt x="2882" y="2774"/>
                </a:lnTo>
                <a:lnTo>
                  <a:pt x="2882" y="0"/>
                </a:lnTo>
                <a:close/>
              </a:path>
            </a:pathLst>
          </a:custGeom>
          <a:solidFill>
            <a:srgbClr val="FFFFFF">
              <a:alpha val="56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3"/>
          <p:cNvSpPr/>
          <p:nvPr/>
        </p:nvSpPr>
        <p:spPr>
          <a:xfrm>
            <a:off x="6739789" y="3268775"/>
            <a:ext cx="1104128" cy="355450"/>
          </a:xfrm>
          <a:custGeom>
            <a:avLst/>
            <a:gdLst/>
            <a:ahLst/>
            <a:cxnLst/>
            <a:rect l="l" t="t" r="r" b="b"/>
            <a:pathLst>
              <a:path w="18396" h="2764" extrusionOk="0">
                <a:moveTo>
                  <a:pt x="1" y="1"/>
                </a:moveTo>
                <a:lnTo>
                  <a:pt x="1" y="2763"/>
                </a:lnTo>
                <a:lnTo>
                  <a:pt x="18396" y="2763"/>
                </a:lnTo>
                <a:lnTo>
                  <a:pt x="18396"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3"/>
          <p:cNvSpPr/>
          <p:nvPr/>
        </p:nvSpPr>
        <p:spPr>
          <a:xfrm>
            <a:off x="18" y="3268775"/>
            <a:ext cx="1038298" cy="355450"/>
          </a:xfrm>
          <a:custGeom>
            <a:avLst/>
            <a:gdLst/>
            <a:ahLst/>
            <a:cxnLst/>
            <a:rect l="l" t="t" r="r" b="b"/>
            <a:pathLst>
              <a:path w="2882" h="2764" extrusionOk="0">
                <a:moveTo>
                  <a:pt x="0" y="1"/>
                </a:moveTo>
                <a:lnTo>
                  <a:pt x="0" y="2763"/>
                </a:lnTo>
                <a:lnTo>
                  <a:pt x="2881" y="2763"/>
                </a:lnTo>
                <a:lnTo>
                  <a:pt x="2881" y="1"/>
                </a:lnTo>
                <a:close/>
              </a:path>
            </a:pathLst>
          </a:custGeom>
          <a:solidFill>
            <a:srgbClr val="FFFFFF">
              <a:alpha val="501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3"/>
          <p:cNvSpPr/>
          <p:nvPr/>
        </p:nvSpPr>
        <p:spPr>
          <a:xfrm>
            <a:off x="10" y="1500456"/>
            <a:ext cx="1104138" cy="356858"/>
          </a:xfrm>
          <a:custGeom>
            <a:avLst/>
            <a:gdLst/>
            <a:ahLst/>
            <a:cxnLst/>
            <a:rect l="l" t="t" r="r" b="b"/>
            <a:pathLst>
              <a:path w="8586" h="2775" extrusionOk="0">
                <a:moveTo>
                  <a:pt x="1" y="0"/>
                </a:moveTo>
                <a:lnTo>
                  <a:pt x="1" y="2774"/>
                </a:lnTo>
                <a:lnTo>
                  <a:pt x="8585" y="2774"/>
                </a:lnTo>
                <a:lnTo>
                  <a:pt x="8585"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3"/>
          <p:cNvSpPr/>
          <p:nvPr/>
        </p:nvSpPr>
        <p:spPr>
          <a:xfrm>
            <a:off x="1299972" y="1500450"/>
            <a:ext cx="490621" cy="356872"/>
          </a:xfrm>
          <a:custGeom>
            <a:avLst/>
            <a:gdLst/>
            <a:ahLst/>
            <a:cxnLst/>
            <a:rect l="l" t="t" r="r" b="b"/>
            <a:pathLst>
              <a:path w="18396" h="2775" extrusionOk="0">
                <a:moveTo>
                  <a:pt x="0" y="0"/>
                </a:moveTo>
                <a:lnTo>
                  <a:pt x="0" y="2774"/>
                </a:lnTo>
                <a:lnTo>
                  <a:pt x="18396" y="2774"/>
                </a:lnTo>
                <a:lnTo>
                  <a:pt x="18396"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88"/>
        <p:cNvGrpSpPr/>
        <p:nvPr/>
      </p:nvGrpSpPr>
      <p:grpSpPr>
        <a:xfrm>
          <a:off x="0" y="0"/>
          <a:ext cx="0" cy="0"/>
          <a:chOff x="0" y="0"/>
          <a:chExt cx="0" cy="0"/>
        </a:xfrm>
      </p:grpSpPr>
      <p:sp>
        <p:nvSpPr>
          <p:cNvPr id="89" name="Google Shape;89;p5"/>
          <p:cNvSpPr/>
          <p:nvPr/>
        </p:nvSpPr>
        <p:spPr>
          <a:xfrm>
            <a:off x="0" y="1515825"/>
            <a:ext cx="2943127" cy="241405"/>
          </a:xfrm>
          <a:custGeom>
            <a:avLst/>
            <a:gdLst/>
            <a:ahLst/>
            <a:cxnLst/>
            <a:rect l="l" t="t" r="r" b="b"/>
            <a:pathLst>
              <a:path w="146079" h="5859" extrusionOk="0">
                <a:moveTo>
                  <a:pt x="1" y="1"/>
                </a:moveTo>
                <a:lnTo>
                  <a:pt x="1" y="5858"/>
                </a:lnTo>
                <a:lnTo>
                  <a:pt x="146079" y="5858"/>
                </a:lnTo>
                <a:lnTo>
                  <a:pt x="1460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5"/>
          <p:cNvSpPr txBox="1">
            <a:spLocks noGrp="1"/>
          </p:cNvSpPr>
          <p:nvPr>
            <p:ph type="body" idx="1"/>
          </p:nvPr>
        </p:nvSpPr>
        <p:spPr>
          <a:xfrm>
            <a:off x="609499" y="1973025"/>
            <a:ext cx="3512700" cy="2130900"/>
          </a:xfrm>
          <a:prstGeom prst="rect">
            <a:avLst/>
          </a:prstGeom>
        </p:spPr>
        <p:txBody>
          <a:bodyPr spcFirstLastPara="1" wrap="square" lIns="91425" tIns="91425" rIns="91425" bIns="91425" anchor="t" anchorCtr="0">
            <a:noAutofit/>
          </a:bodyPr>
          <a:lstStyle>
            <a:lvl1pPr marL="457200" lvl="0" indent="-330200" rtl="0">
              <a:lnSpc>
                <a:spcPct val="100000"/>
              </a:lnSpc>
              <a:spcBef>
                <a:spcPts val="0"/>
              </a:spcBef>
              <a:spcAft>
                <a:spcPts val="0"/>
              </a:spcAft>
              <a:buSzPts val="1600"/>
              <a:buFont typeface="Raleway SemiBold"/>
              <a:buChar char="●"/>
              <a:defRPr sz="1600"/>
            </a:lvl1pPr>
            <a:lvl2pPr marL="914400" lvl="1" indent="-330200" rtl="0">
              <a:spcBef>
                <a:spcPts val="0"/>
              </a:spcBef>
              <a:spcAft>
                <a:spcPts val="0"/>
              </a:spcAft>
              <a:buSzPts val="1600"/>
              <a:buFont typeface="Nunito Light"/>
              <a:buChar char="○"/>
              <a:defRPr sz="1600"/>
            </a:lvl2pPr>
            <a:lvl3pPr marL="1371600" lvl="2" indent="-330200" rtl="0">
              <a:spcBef>
                <a:spcPts val="1600"/>
              </a:spcBef>
              <a:spcAft>
                <a:spcPts val="0"/>
              </a:spcAft>
              <a:buSzPts val="1600"/>
              <a:buFont typeface="Nunito Light"/>
              <a:buChar char="■"/>
              <a:defRPr sz="1600"/>
            </a:lvl3pPr>
            <a:lvl4pPr marL="1828800" lvl="3" indent="-330200" rtl="0">
              <a:spcBef>
                <a:spcPts val="1600"/>
              </a:spcBef>
              <a:spcAft>
                <a:spcPts val="0"/>
              </a:spcAft>
              <a:buSzPts val="1600"/>
              <a:buFont typeface="Nunito Light"/>
              <a:buChar char="●"/>
              <a:defRPr sz="1600"/>
            </a:lvl4pPr>
            <a:lvl5pPr marL="2286000" lvl="4" indent="-330200" rtl="0">
              <a:spcBef>
                <a:spcPts val="1600"/>
              </a:spcBef>
              <a:spcAft>
                <a:spcPts val="0"/>
              </a:spcAft>
              <a:buSzPts val="1600"/>
              <a:buFont typeface="Nunito Light"/>
              <a:buChar char="○"/>
              <a:defRPr sz="1600"/>
            </a:lvl5pPr>
            <a:lvl6pPr marL="2743200" lvl="5" indent="-330200" rtl="0">
              <a:spcBef>
                <a:spcPts val="1600"/>
              </a:spcBef>
              <a:spcAft>
                <a:spcPts val="0"/>
              </a:spcAft>
              <a:buSzPts val="1600"/>
              <a:buFont typeface="Nunito Light"/>
              <a:buChar char="■"/>
              <a:defRPr sz="1600"/>
            </a:lvl6pPr>
            <a:lvl7pPr marL="3200400" lvl="6" indent="-330200" rtl="0">
              <a:spcBef>
                <a:spcPts val="1600"/>
              </a:spcBef>
              <a:spcAft>
                <a:spcPts val="0"/>
              </a:spcAft>
              <a:buSzPts val="1600"/>
              <a:buFont typeface="Nunito Light"/>
              <a:buChar char="●"/>
              <a:defRPr sz="1600"/>
            </a:lvl7pPr>
            <a:lvl8pPr marL="3657600" lvl="7" indent="-330200" rtl="0">
              <a:spcBef>
                <a:spcPts val="1600"/>
              </a:spcBef>
              <a:spcAft>
                <a:spcPts val="0"/>
              </a:spcAft>
              <a:buSzPts val="1600"/>
              <a:buFont typeface="Nunito Light"/>
              <a:buChar char="○"/>
              <a:defRPr sz="1600"/>
            </a:lvl8pPr>
            <a:lvl9pPr marL="4114800" lvl="8" indent="-330200" rtl="0">
              <a:spcBef>
                <a:spcPts val="1600"/>
              </a:spcBef>
              <a:spcAft>
                <a:spcPts val="1600"/>
              </a:spcAft>
              <a:buSzPts val="1600"/>
              <a:buFont typeface="Nunito Light"/>
              <a:buChar char="■"/>
              <a:defRPr sz="1600"/>
            </a:lvl9pPr>
          </a:lstStyle>
          <a:p>
            <a:endParaRPr/>
          </a:p>
        </p:txBody>
      </p:sp>
      <p:sp>
        <p:nvSpPr>
          <p:cNvPr id="91" name="Google Shape;91;p5"/>
          <p:cNvSpPr txBox="1">
            <a:spLocks noGrp="1"/>
          </p:cNvSpPr>
          <p:nvPr>
            <p:ph type="title"/>
          </p:nvPr>
        </p:nvSpPr>
        <p:spPr>
          <a:xfrm>
            <a:off x="560825" y="1168325"/>
            <a:ext cx="3561300" cy="669000"/>
          </a:xfrm>
          <a:prstGeom prst="rect">
            <a:avLst/>
          </a:prstGeom>
        </p:spPr>
        <p:txBody>
          <a:bodyPr spcFirstLastPara="1" wrap="square" lIns="91425" tIns="91425" rIns="91425" bIns="91425" anchor="t" anchorCtr="0">
            <a:noAutofit/>
          </a:bodyPr>
          <a:lstStyle>
            <a:lvl1pPr lvl="0" rtl="0">
              <a:spcBef>
                <a:spcPts val="0"/>
              </a:spcBef>
              <a:spcAft>
                <a:spcPts val="0"/>
              </a:spcAft>
              <a:buNone/>
              <a:defRPr sz="3000">
                <a:solidFill>
                  <a:schemeClr val="dk2"/>
                </a:solidFill>
              </a:defRPr>
            </a:lvl1pPr>
            <a:lvl2pPr lvl="1" rtl="0">
              <a:spcBef>
                <a:spcPts val="0"/>
              </a:spcBef>
              <a:spcAft>
                <a:spcPts val="0"/>
              </a:spcAft>
              <a:buNone/>
              <a:defRPr sz="3000"/>
            </a:lvl2pPr>
            <a:lvl3pPr lvl="2" rtl="0">
              <a:spcBef>
                <a:spcPts val="0"/>
              </a:spcBef>
              <a:spcAft>
                <a:spcPts val="0"/>
              </a:spcAft>
              <a:buNone/>
              <a:defRPr sz="3000"/>
            </a:lvl3pPr>
            <a:lvl4pPr lvl="3" rtl="0">
              <a:spcBef>
                <a:spcPts val="0"/>
              </a:spcBef>
              <a:spcAft>
                <a:spcPts val="0"/>
              </a:spcAft>
              <a:buNone/>
              <a:defRPr sz="3000"/>
            </a:lvl4pPr>
            <a:lvl5pPr lvl="4" rtl="0">
              <a:spcBef>
                <a:spcPts val="0"/>
              </a:spcBef>
              <a:spcAft>
                <a:spcPts val="0"/>
              </a:spcAft>
              <a:buNone/>
              <a:defRPr sz="3000"/>
            </a:lvl5pPr>
            <a:lvl6pPr lvl="5" rtl="0">
              <a:spcBef>
                <a:spcPts val="0"/>
              </a:spcBef>
              <a:spcAft>
                <a:spcPts val="0"/>
              </a:spcAft>
              <a:buNone/>
              <a:defRPr sz="3000"/>
            </a:lvl6pPr>
            <a:lvl7pPr lvl="6" rtl="0">
              <a:spcBef>
                <a:spcPts val="0"/>
              </a:spcBef>
              <a:spcAft>
                <a:spcPts val="0"/>
              </a:spcAft>
              <a:buNone/>
              <a:defRPr sz="3000"/>
            </a:lvl7pPr>
            <a:lvl8pPr lvl="7" rtl="0">
              <a:spcBef>
                <a:spcPts val="0"/>
              </a:spcBef>
              <a:spcAft>
                <a:spcPts val="0"/>
              </a:spcAft>
              <a:buNone/>
              <a:defRPr sz="3000"/>
            </a:lvl8pPr>
            <a:lvl9pPr lvl="8" rtl="0">
              <a:spcBef>
                <a:spcPts val="0"/>
              </a:spcBef>
              <a:spcAft>
                <a:spcPts val="0"/>
              </a:spcAft>
              <a:buNone/>
              <a:defRPr sz="30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34"/>
        <p:cNvGrpSpPr/>
        <p:nvPr/>
      </p:nvGrpSpPr>
      <p:grpSpPr>
        <a:xfrm>
          <a:off x="0" y="0"/>
          <a:ext cx="0" cy="0"/>
          <a:chOff x="0" y="0"/>
          <a:chExt cx="0" cy="0"/>
        </a:xfrm>
      </p:grpSpPr>
      <p:sp>
        <p:nvSpPr>
          <p:cNvPr id="135" name="Google Shape;135;p10"/>
          <p:cNvSpPr txBox="1">
            <a:spLocks noGrp="1"/>
          </p:cNvSpPr>
          <p:nvPr>
            <p:ph type="subTitle" idx="1"/>
          </p:nvPr>
        </p:nvSpPr>
        <p:spPr>
          <a:xfrm flipH="1">
            <a:off x="5247750" y="2169550"/>
            <a:ext cx="2467500" cy="1455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600"/>
            </a:lvl1pPr>
            <a:lvl2pPr lvl="1" algn="r" rtl="0">
              <a:lnSpc>
                <a:spcPct val="100000"/>
              </a:lnSpc>
              <a:spcBef>
                <a:spcPts val="0"/>
              </a:spcBef>
              <a:spcAft>
                <a:spcPts val="0"/>
              </a:spcAft>
              <a:buSzPts val="1400"/>
              <a:buNone/>
              <a:defRPr/>
            </a:lvl2pPr>
            <a:lvl3pPr lvl="2" algn="r" rtl="0">
              <a:lnSpc>
                <a:spcPct val="100000"/>
              </a:lnSpc>
              <a:spcBef>
                <a:spcPts val="0"/>
              </a:spcBef>
              <a:spcAft>
                <a:spcPts val="0"/>
              </a:spcAft>
              <a:buSzPts val="1400"/>
              <a:buNone/>
              <a:defRPr/>
            </a:lvl3pPr>
            <a:lvl4pPr lvl="3" algn="r" rtl="0">
              <a:lnSpc>
                <a:spcPct val="100000"/>
              </a:lnSpc>
              <a:spcBef>
                <a:spcPts val="0"/>
              </a:spcBef>
              <a:spcAft>
                <a:spcPts val="0"/>
              </a:spcAft>
              <a:buSzPts val="1400"/>
              <a:buNone/>
              <a:defRPr/>
            </a:lvl4pPr>
            <a:lvl5pPr lvl="4" algn="r" rtl="0">
              <a:lnSpc>
                <a:spcPct val="100000"/>
              </a:lnSpc>
              <a:spcBef>
                <a:spcPts val="0"/>
              </a:spcBef>
              <a:spcAft>
                <a:spcPts val="0"/>
              </a:spcAft>
              <a:buSzPts val="1400"/>
              <a:buNone/>
              <a:defRPr/>
            </a:lvl5pPr>
            <a:lvl6pPr lvl="5" algn="r" rtl="0">
              <a:lnSpc>
                <a:spcPct val="100000"/>
              </a:lnSpc>
              <a:spcBef>
                <a:spcPts val="0"/>
              </a:spcBef>
              <a:spcAft>
                <a:spcPts val="0"/>
              </a:spcAft>
              <a:buSzPts val="1400"/>
              <a:buNone/>
              <a:defRPr/>
            </a:lvl6pPr>
            <a:lvl7pPr lvl="6" algn="r" rtl="0">
              <a:lnSpc>
                <a:spcPct val="100000"/>
              </a:lnSpc>
              <a:spcBef>
                <a:spcPts val="0"/>
              </a:spcBef>
              <a:spcAft>
                <a:spcPts val="0"/>
              </a:spcAft>
              <a:buSzPts val="1400"/>
              <a:buNone/>
              <a:defRPr/>
            </a:lvl7pPr>
            <a:lvl8pPr lvl="7" algn="r" rtl="0">
              <a:lnSpc>
                <a:spcPct val="100000"/>
              </a:lnSpc>
              <a:spcBef>
                <a:spcPts val="0"/>
              </a:spcBef>
              <a:spcAft>
                <a:spcPts val="0"/>
              </a:spcAft>
              <a:buSzPts val="1400"/>
              <a:buNone/>
              <a:defRPr/>
            </a:lvl8pPr>
            <a:lvl9pPr lvl="8" algn="r" rtl="0">
              <a:lnSpc>
                <a:spcPct val="100000"/>
              </a:lnSpc>
              <a:spcBef>
                <a:spcPts val="0"/>
              </a:spcBef>
              <a:spcAft>
                <a:spcPts val="0"/>
              </a:spcAft>
              <a:buSzPts val="1400"/>
              <a:buNone/>
              <a:defRPr/>
            </a:lvl9pPr>
          </a:lstStyle>
          <a:p>
            <a:endParaRPr/>
          </a:p>
        </p:txBody>
      </p:sp>
      <p:sp>
        <p:nvSpPr>
          <p:cNvPr id="136" name="Google Shape;136;p10"/>
          <p:cNvSpPr txBox="1">
            <a:spLocks noGrp="1"/>
          </p:cNvSpPr>
          <p:nvPr>
            <p:ph type="title"/>
          </p:nvPr>
        </p:nvSpPr>
        <p:spPr>
          <a:xfrm>
            <a:off x="1278050" y="343200"/>
            <a:ext cx="6588000" cy="6690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3000">
                <a:solidFill>
                  <a:schemeClr val="dk2"/>
                </a:solidFill>
              </a:defRPr>
            </a:lvl1pPr>
            <a:lvl2pPr lvl="1" algn="ctr" rtl="0">
              <a:spcBef>
                <a:spcPts val="0"/>
              </a:spcBef>
              <a:spcAft>
                <a:spcPts val="0"/>
              </a:spcAft>
              <a:buNone/>
              <a:defRPr sz="3000"/>
            </a:lvl2pPr>
            <a:lvl3pPr lvl="2" algn="ctr" rtl="0">
              <a:spcBef>
                <a:spcPts val="0"/>
              </a:spcBef>
              <a:spcAft>
                <a:spcPts val="0"/>
              </a:spcAft>
              <a:buNone/>
              <a:defRPr sz="3000"/>
            </a:lvl3pPr>
            <a:lvl4pPr lvl="3" algn="ctr" rtl="0">
              <a:spcBef>
                <a:spcPts val="0"/>
              </a:spcBef>
              <a:spcAft>
                <a:spcPts val="0"/>
              </a:spcAft>
              <a:buNone/>
              <a:defRPr sz="3000"/>
            </a:lvl4pPr>
            <a:lvl5pPr lvl="4" algn="ctr" rtl="0">
              <a:spcBef>
                <a:spcPts val="0"/>
              </a:spcBef>
              <a:spcAft>
                <a:spcPts val="0"/>
              </a:spcAft>
              <a:buNone/>
              <a:defRPr sz="3000"/>
            </a:lvl5pPr>
            <a:lvl6pPr lvl="5" algn="ctr" rtl="0">
              <a:spcBef>
                <a:spcPts val="0"/>
              </a:spcBef>
              <a:spcAft>
                <a:spcPts val="0"/>
              </a:spcAft>
              <a:buNone/>
              <a:defRPr sz="3000"/>
            </a:lvl6pPr>
            <a:lvl7pPr lvl="6" algn="ctr" rtl="0">
              <a:spcBef>
                <a:spcPts val="0"/>
              </a:spcBef>
              <a:spcAft>
                <a:spcPts val="0"/>
              </a:spcAft>
              <a:buNone/>
              <a:defRPr sz="3000"/>
            </a:lvl7pPr>
            <a:lvl8pPr lvl="7" algn="ctr" rtl="0">
              <a:spcBef>
                <a:spcPts val="0"/>
              </a:spcBef>
              <a:spcAft>
                <a:spcPts val="0"/>
              </a:spcAft>
              <a:buNone/>
              <a:defRPr sz="3000"/>
            </a:lvl8pPr>
            <a:lvl9pPr lvl="8" algn="ctr" rtl="0">
              <a:spcBef>
                <a:spcPts val="0"/>
              </a:spcBef>
              <a:spcAft>
                <a:spcPts val="0"/>
              </a:spcAft>
              <a:buNone/>
              <a:defRPr sz="3000"/>
            </a:lvl9pPr>
          </a:lstStyle>
          <a:p>
            <a:endParaRPr/>
          </a:p>
        </p:txBody>
      </p:sp>
      <p:sp>
        <p:nvSpPr>
          <p:cNvPr id="137" name="Google Shape;137;p10"/>
          <p:cNvSpPr/>
          <p:nvPr/>
        </p:nvSpPr>
        <p:spPr>
          <a:xfrm>
            <a:off x="6419025" y="1575200"/>
            <a:ext cx="2725105" cy="240896"/>
          </a:xfrm>
          <a:custGeom>
            <a:avLst/>
            <a:gdLst/>
            <a:ahLst/>
            <a:cxnLst/>
            <a:rect l="l" t="t" r="r" b="b"/>
            <a:pathLst>
              <a:path w="106491" h="5847" extrusionOk="0">
                <a:moveTo>
                  <a:pt x="1" y="0"/>
                </a:moveTo>
                <a:lnTo>
                  <a:pt x="1" y="5846"/>
                </a:lnTo>
                <a:lnTo>
                  <a:pt x="106490" y="5846"/>
                </a:lnTo>
                <a:lnTo>
                  <a:pt x="10649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0"/>
          <p:cNvSpPr/>
          <p:nvPr/>
        </p:nvSpPr>
        <p:spPr>
          <a:xfrm>
            <a:off x="0" y="4700673"/>
            <a:ext cx="1675636" cy="442823"/>
          </a:xfrm>
          <a:custGeom>
            <a:avLst/>
            <a:gdLst/>
            <a:ahLst/>
            <a:cxnLst/>
            <a:rect l="l" t="t" r="r" b="b"/>
            <a:pathLst>
              <a:path w="106491" h="5847" extrusionOk="0">
                <a:moveTo>
                  <a:pt x="1" y="0"/>
                </a:moveTo>
                <a:lnTo>
                  <a:pt x="1" y="5846"/>
                </a:lnTo>
                <a:lnTo>
                  <a:pt x="106490" y="5846"/>
                </a:lnTo>
                <a:lnTo>
                  <a:pt x="10649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61"/>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Four Columns">
  <p:cSld name="CUSTOM_6">
    <p:spTree>
      <p:nvGrpSpPr>
        <p:cNvPr id="1" name="Shape 207"/>
        <p:cNvGrpSpPr/>
        <p:nvPr/>
      </p:nvGrpSpPr>
      <p:grpSpPr>
        <a:xfrm>
          <a:off x="0" y="0"/>
          <a:ext cx="0" cy="0"/>
          <a:chOff x="0" y="0"/>
          <a:chExt cx="0" cy="0"/>
        </a:xfrm>
      </p:grpSpPr>
      <p:sp>
        <p:nvSpPr>
          <p:cNvPr id="208" name="Google Shape;208;p16"/>
          <p:cNvSpPr txBox="1">
            <a:spLocks noGrp="1"/>
          </p:cNvSpPr>
          <p:nvPr>
            <p:ph type="ctrTitle"/>
          </p:nvPr>
        </p:nvSpPr>
        <p:spPr>
          <a:xfrm flipH="1">
            <a:off x="2266008" y="1775350"/>
            <a:ext cx="2163900" cy="356700"/>
          </a:xfrm>
          <a:prstGeom prst="rect">
            <a:avLst/>
          </a:prstGeom>
        </p:spPr>
        <p:txBody>
          <a:bodyPr spcFirstLastPara="1" wrap="square" lIns="91425" tIns="0" rIns="91425" bIns="0" anchor="b" anchorCtr="0">
            <a:noAutofit/>
          </a:bodyPr>
          <a:lstStyle>
            <a:lvl1pPr lvl="0" rtl="0">
              <a:spcBef>
                <a:spcPts val="0"/>
              </a:spcBef>
              <a:spcAft>
                <a:spcPts val="0"/>
              </a:spcAft>
              <a:buSzPts val="2400"/>
              <a:buNone/>
              <a:defRPr sz="2200"/>
            </a:lvl1pPr>
            <a:lvl2pPr lvl="1" algn="ctr" rtl="0">
              <a:spcBef>
                <a:spcPts val="0"/>
              </a:spcBef>
              <a:spcAft>
                <a:spcPts val="0"/>
              </a:spcAft>
              <a:buClr>
                <a:schemeClr val="lt1"/>
              </a:buClr>
              <a:buSzPts val="1800"/>
              <a:buNone/>
              <a:defRPr sz="1800">
                <a:solidFill>
                  <a:schemeClr val="lt1"/>
                </a:solidFill>
              </a:defRPr>
            </a:lvl2pPr>
            <a:lvl3pPr lvl="2" algn="ctr" rtl="0">
              <a:spcBef>
                <a:spcPts val="0"/>
              </a:spcBef>
              <a:spcAft>
                <a:spcPts val="0"/>
              </a:spcAft>
              <a:buClr>
                <a:schemeClr val="lt1"/>
              </a:buClr>
              <a:buSzPts val="1800"/>
              <a:buNone/>
              <a:defRPr sz="1800">
                <a:solidFill>
                  <a:schemeClr val="lt1"/>
                </a:solidFill>
              </a:defRPr>
            </a:lvl3pPr>
            <a:lvl4pPr lvl="3" algn="ctr" rtl="0">
              <a:spcBef>
                <a:spcPts val="0"/>
              </a:spcBef>
              <a:spcAft>
                <a:spcPts val="0"/>
              </a:spcAft>
              <a:buClr>
                <a:schemeClr val="lt1"/>
              </a:buClr>
              <a:buSzPts val="1800"/>
              <a:buNone/>
              <a:defRPr sz="1800">
                <a:solidFill>
                  <a:schemeClr val="lt1"/>
                </a:solidFill>
              </a:defRPr>
            </a:lvl4pPr>
            <a:lvl5pPr lvl="4" algn="ctr" rtl="0">
              <a:spcBef>
                <a:spcPts val="0"/>
              </a:spcBef>
              <a:spcAft>
                <a:spcPts val="0"/>
              </a:spcAft>
              <a:buClr>
                <a:schemeClr val="lt1"/>
              </a:buClr>
              <a:buSzPts val="1800"/>
              <a:buNone/>
              <a:defRPr sz="1800">
                <a:solidFill>
                  <a:schemeClr val="lt1"/>
                </a:solidFill>
              </a:defRPr>
            </a:lvl5pPr>
            <a:lvl6pPr lvl="5" algn="ctr" rtl="0">
              <a:spcBef>
                <a:spcPts val="0"/>
              </a:spcBef>
              <a:spcAft>
                <a:spcPts val="0"/>
              </a:spcAft>
              <a:buClr>
                <a:schemeClr val="lt1"/>
              </a:buClr>
              <a:buSzPts val="1800"/>
              <a:buNone/>
              <a:defRPr sz="1800">
                <a:solidFill>
                  <a:schemeClr val="lt1"/>
                </a:solidFill>
              </a:defRPr>
            </a:lvl6pPr>
            <a:lvl7pPr lvl="6" algn="ctr" rtl="0">
              <a:spcBef>
                <a:spcPts val="0"/>
              </a:spcBef>
              <a:spcAft>
                <a:spcPts val="0"/>
              </a:spcAft>
              <a:buClr>
                <a:schemeClr val="lt1"/>
              </a:buClr>
              <a:buSzPts val="1800"/>
              <a:buNone/>
              <a:defRPr sz="1800">
                <a:solidFill>
                  <a:schemeClr val="lt1"/>
                </a:solidFill>
              </a:defRPr>
            </a:lvl7pPr>
            <a:lvl8pPr lvl="7" algn="ctr" rtl="0">
              <a:spcBef>
                <a:spcPts val="0"/>
              </a:spcBef>
              <a:spcAft>
                <a:spcPts val="0"/>
              </a:spcAft>
              <a:buClr>
                <a:schemeClr val="lt1"/>
              </a:buClr>
              <a:buSzPts val="1800"/>
              <a:buNone/>
              <a:defRPr sz="1800">
                <a:solidFill>
                  <a:schemeClr val="lt1"/>
                </a:solidFill>
              </a:defRPr>
            </a:lvl8pPr>
            <a:lvl9pPr lvl="8" algn="ctr" rtl="0">
              <a:spcBef>
                <a:spcPts val="0"/>
              </a:spcBef>
              <a:spcAft>
                <a:spcPts val="0"/>
              </a:spcAft>
              <a:buClr>
                <a:schemeClr val="lt1"/>
              </a:buClr>
              <a:buSzPts val="1800"/>
              <a:buNone/>
              <a:defRPr sz="1800">
                <a:solidFill>
                  <a:schemeClr val="lt1"/>
                </a:solidFill>
              </a:defRPr>
            </a:lvl9pPr>
          </a:lstStyle>
          <a:p>
            <a:endParaRPr/>
          </a:p>
        </p:txBody>
      </p:sp>
      <p:sp>
        <p:nvSpPr>
          <p:cNvPr id="209" name="Google Shape;209;p16"/>
          <p:cNvSpPr txBox="1">
            <a:spLocks noGrp="1"/>
          </p:cNvSpPr>
          <p:nvPr>
            <p:ph type="ctrTitle" idx="2"/>
          </p:nvPr>
        </p:nvSpPr>
        <p:spPr>
          <a:xfrm flipH="1">
            <a:off x="4714188" y="1775427"/>
            <a:ext cx="2163900" cy="356700"/>
          </a:xfrm>
          <a:prstGeom prst="rect">
            <a:avLst/>
          </a:prstGeom>
        </p:spPr>
        <p:txBody>
          <a:bodyPr spcFirstLastPara="1" wrap="square" lIns="91425" tIns="0" rIns="91425" bIns="0" anchor="b" anchorCtr="0">
            <a:noAutofit/>
          </a:bodyPr>
          <a:lstStyle>
            <a:lvl1pPr lvl="0" algn="r" rtl="0">
              <a:spcBef>
                <a:spcPts val="0"/>
              </a:spcBef>
              <a:spcAft>
                <a:spcPts val="0"/>
              </a:spcAft>
              <a:buSzPts val="2400"/>
              <a:buNone/>
              <a:defRPr sz="2200"/>
            </a:lvl1pPr>
            <a:lvl2pPr lvl="1" algn="ctr" rtl="0">
              <a:spcBef>
                <a:spcPts val="0"/>
              </a:spcBef>
              <a:spcAft>
                <a:spcPts val="0"/>
              </a:spcAft>
              <a:buClr>
                <a:schemeClr val="lt1"/>
              </a:buClr>
              <a:buSzPts val="1800"/>
              <a:buNone/>
              <a:defRPr sz="1800">
                <a:solidFill>
                  <a:schemeClr val="lt1"/>
                </a:solidFill>
              </a:defRPr>
            </a:lvl2pPr>
            <a:lvl3pPr lvl="2" algn="ctr" rtl="0">
              <a:spcBef>
                <a:spcPts val="0"/>
              </a:spcBef>
              <a:spcAft>
                <a:spcPts val="0"/>
              </a:spcAft>
              <a:buClr>
                <a:schemeClr val="lt1"/>
              </a:buClr>
              <a:buSzPts val="1800"/>
              <a:buNone/>
              <a:defRPr sz="1800">
                <a:solidFill>
                  <a:schemeClr val="lt1"/>
                </a:solidFill>
              </a:defRPr>
            </a:lvl3pPr>
            <a:lvl4pPr lvl="3" algn="ctr" rtl="0">
              <a:spcBef>
                <a:spcPts val="0"/>
              </a:spcBef>
              <a:spcAft>
                <a:spcPts val="0"/>
              </a:spcAft>
              <a:buClr>
                <a:schemeClr val="lt1"/>
              </a:buClr>
              <a:buSzPts val="1800"/>
              <a:buNone/>
              <a:defRPr sz="1800">
                <a:solidFill>
                  <a:schemeClr val="lt1"/>
                </a:solidFill>
              </a:defRPr>
            </a:lvl4pPr>
            <a:lvl5pPr lvl="4" algn="ctr" rtl="0">
              <a:spcBef>
                <a:spcPts val="0"/>
              </a:spcBef>
              <a:spcAft>
                <a:spcPts val="0"/>
              </a:spcAft>
              <a:buClr>
                <a:schemeClr val="lt1"/>
              </a:buClr>
              <a:buSzPts val="1800"/>
              <a:buNone/>
              <a:defRPr sz="1800">
                <a:solidFill>
                  <a:schemeClr val="lt1"/>
                </a:solidFill>
              </a:defRPr>
            </a:lvl5pPr>
            <a:lvl6pPr lvl="5" algn="ctr" rtl="0">
              <a:spcBef>
                <a:spcPts val="0"/>
              </a:spcBef>
              <a:spcAft>
                <a:spcPts val="0"/>
              </a:spcAft>
              <a:buClr>
                <a:schemeClr val="lt1"/>
              </a:buClr>
              <a:buSzPts val="1800"/>
              <a:buNone/>
              <a:defRPr sz="1800">
                <a:solidFill>
                  <a:schemeClr val="lt1"/>
                </a:solidFill>
              </a:defRPr>
            </a:lvl6pPr>
            <a:lvl7pPr lvl="6" algn="ctr" rtl="0">
              <a:spcBef>
                <a:spcPts val="0"/>
              </a:spcBef>
              <a:spcAft>
                <a:spcPts val="0"/>
              </a:spcAft>
              <a:buClr>
                <a:schemeClr val="lt1"/>
              </a:buClr>
              <a:buSzPts val="1800"/>
              <a:buNone/>
              <a:defRPr sz="1800">
                <a:solidFill>
                  <a:schemeClr val="lt1"/>
                </a:solidFill>
              </a:defRPr>
            </a:lvl7pPr>
            <a:lvl8pPr lvl="7" algn="ctr" rtl="0">
              <a:spcBef>
                <a:spcPts val="0"/>
              </a:spcBef>
              <a:spcAft>
                <a:spcPts val="0"/>
              </a:spcAft>
              <a:buClr>
                <a:schemeClr val="lt1"/>
              </a:buClr>
              <a:buSzPts val="1800"/>
              <a:buNone/>
              <a:defRPr sz="1800">
                <a:solidFill>
                  <a:schemeClr val="lt1"/>
                </a:solidFill>
              </a:defRPr>
            </a:lvl8pPr>
            <a:lvl9pPr lvl="8" algn="ctr" rtl="0">
              <a:spcBef>
                <a:spcPts val="0"/>
              </a:spcBef>
              <a:spcAft>
                <a:spcPts val="0"/>
              </a:spcAft>
              <a:buClr>
                <a:schemeClr val="lt1"/>
              </a:buClr>
              <a:buSzPts val="1800"/>
              <a:buNone/>
              <a:defRPr sz="1800">
                <a:solidFill>
                  <a:schemeClr val="lt1"/>
                </a:solidFill>
              </a:defRPr>
            </a:lvl9pPr>
          </a:lstStyle>
          <a:p>
            <a:endParaRPr/>
          </a:p>
        </p:txBody>
      </p:sp>
      <p:sp>
        <p:nvSpPr>
          <p:cNvPr id="210" name="Google Shape;210;p16"/>
          <p:cNvSpPr txBox="1">
            <a:spLocks noGrp="1"/>
          </p:cNvSpPr>
          <p:nvPr>
            <p:ph type="subTitle" idx="1"/>
          </p:nvPr>
        </p:nvSpPr>
        <p:spPr>
          <a:xfrm flipH="1">
            <a:off x="4714175" y="2208199"/>
            <a:ext cx="2163900" cy="413100"/>
          </a:xfrm>
          <a:prstGeom prst="rect">
            <a:avLst/>
          </a:prstGeom>
        </p:spPr>
        <p:txBody>
          <a:bodyPr spcFirstLastPara="1" wrap="square" lIns="91425" tIns="0" rIns="91425" bIns="91425" anchor="t" anchorCtr="0">
            <a:noAutofit/>
          </a:bodyPr>
          <a:lstStyle>
            <a:lvl1pPr lvl="0" algn="r"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
        <p:nvSpPr>
          <p:cNvPr id="211" name="Google Shape;211;p16"/>
          <p:cNvSpPr txBox="1">
            <a:spLocks noGrp="1"/>
          </p:cNvSpPr>
          <p:nvPr>
            <p:ph type="ctrTitle" idx="3"/>
          </p:nvPr>
        </p:nvSpPr>
        <p:spPr>
          <a:xfrm flipH="1">
            <a:off x="2266001" y="3155675"/>
            <a:ext cx="2163900" cy="356700"/>
          </a:xfrm>
          <a:prstGeom prst="rect">
            <a:avLst/>
          </a:prstGeom>
        </p:spPr>
        <p:txBody>
          <a:bodyPr spcFirstLastPara="1" wrap="square" lIns="91425" tIns="0" rIns="91425" bIns="0" anchor="b" anchorCtr="0">
            <a:noAutofit/>
          </a:bodyPr>
          <a:lstStyle>
            <a:lvl1pPr lvl="0" rtl="0">
              <a:spcBef>
                <a:spcPts val="0"/>
              </a:spcBef>
              <a:spcAft>
                <a:spcPts val="0"/>
              </a:spcAft>
              <a:buSzPts val="2400"/>
              <a:buNone/>
              <a:defRPr sz="2200"/>
            </a:lvl1pPr>
            <a:lvl2pPr lvl="1" algn="ctr" rtl="0">
              <a:spcBef>
                <a:spcPts val="0"/>
              </a:spcBef>
              <a:spcAft>
                <a:spcPts val="0"/>
              </a:spcAft>
              <a:buClr>
                <a:schemeClr val="lt1"/>
              </a:buClr>
              <a:buSzPts val="1800"/>
              <a:buNone/>
              <a:defRPr sz="1800">
                <a:solidFill>
                  <a:schemeClr val="lt1"/>
                </a:solidFill>
              </a:defRPr>
            </a:lvl2pPr>
            <a:lvl3pPr lvl="2" algn="ctr" rtl="0">
              <a:spcBef>
                <a:spcPts val="0"/>
              </a:spcBef>
              <a:spcAft>
                <a:spcPts val="0"/>
              </a:spcAft>
              <a:buClr>
                <a:schemeClr val="lt1"/>
              </a:buClr>
              <a:buSzPts val="1800"/>
              <a:buNone/>
              <a:defRPr sz="1800">
                <a:solidFill>
                  <a:schemeClr val="lt1"/>
                </a:solidFill>
              </a:defRPr>
            </a:lvl3pPr>
            <a:lvl4pPr lvl="3" algn="ctr" rtl="0">
              <a:spcBef>
                <a:spcPts val="0"/>
              </a:spcBef>
              <a:spcAft>
                <a:spcPts val="0"/>
              </a:spcAft>
              <a:buClr>
                <a:schemeClr val="lt1"/>
              </a:buClr>
              <a:buSzPts val="1800"/>
              <a:buNone/>
              <a:defRPr sz="1800">
                <a:solidFill>
                  <a:schemeClr val="lt1"/>
                </a:solidFill>
              </a:defRPr>
            </a:lvl4pPr>
            <a:lvl5pPr lvl="4" algn="ctr" rtl="0">
              <a:spcBef>
                <a:spcPts val="0"/>
              </a:spcBef>
              <a:spcAft>
                <a:spcPts val="0"/>
              </a:spcAft>
              <a:buClr>
                <a:schemeClr val="lt1"/>
              </a:buClr>
              <a:buSzPts val="1800"/>
              <a:buNone/>
              <a:defRPr sz="1800">
                <a:solidFill>
                  <a:schemeClr val="lt1"/>
                </a:solidFill>
              </a:defRPr>
            </a:lvl5pPr>
            <a:lvl6pPr lvl="5" algn="ctr" rtl="0">
              <a:spcBef>
                <a:spcPts val="0"/>
              </a:spcBef>
              <a:spcAft>
                <a:spcPts val="0"/>
              </a:spcAft>
              <a:buClr>
                <a:schemeClr val="lt1"/>
              </a:buClr>
              <a:buSzPts val="1800"/>
              <a:buNone/>
              <a:defRPr sz="1800">
                <a:solidFill>
                  <a:schemeClr val="lt1"/>
                </a:solidFill>
              </a:defRPr>
            </a:lvl6pPr>
            <a:lvl7pPr lvl="6" algn="ctr" rtl="0">
              <a:spcBef>
                <a:spcPts val="0"/>
              </a:spcBef>
              <a:spcAft>
                <a:spcPts val="0"/>
              </a:spcAft>
              <a:buClr>
                <a:schemeClr val="lt1"/>
              </a:buClr>
              <a:buSzPts val="1800"/>
              <a:buNone/>
              <a:defRPr sz="1800">
                <a:solidFill>
                  <a:schemeClr val="lt1"/>
                </a:solidFill>
              </a:defRPr>
            </a:lvl7pPr>
            <a:lvl8pPr lvl="7" algn="ctr" rtl="0">
              <a:spcBef>
                <a:spcPts val="0"/>
              </a:spcBef>
              <a:spcAft>
                <a:spcPts val="0"/>
              </a:spcAft>
              <a:buClr>
                <a:schemeClr val="lt1"/>
              </a:buClr>
              <a:buSzPts val="1800"/>
              <a:buNone/>
              <a:defRPr sz="1800">
                <a:solidFill>
                  <a:schemeClr val="lt1"/>
                </a:solidFill>
              </a:defRPr>
            </a:lvl8pPr>
            <a:lvl9pPr lvl="8" algn="ctr" rtl="0">
              <a:spcBef>
                <a:spcPts val="0"/>
              </a:spcBef>
              <a:spcAft>
                <a:spcPts val="0"/>
              </a:spcAft>
              <a:buClr>
                <a:schemeClr val="lt1"/>
              </a:buClr>
              <a:buSzPts val="1800"/>
              <a:buNone/>
              <a:defRPr sz="1800">
                <a:solidFill>
                  <a:schemeClr val="lt1"/>
                </a:solidFill>
              </a:defRPr>
            </a:lvl9pPr>
          </a:lstStyle>
          <a:p>
            <a:endParaRPr/>
          </a:p>
        </p:txBody>
      </p:sp>
      <p:sp>
        <p:nvSpPr>
          <p:cNvPr id="212" name="Google Shape;212;p16"/>
          <p:cNvSpPr txBox="1">
            <a:spLocks noGrp="1"/>
          </p:cNvSpPr>
          <p:nvPr>
            <p:ph type="subTitle" idx="4"/>
          </p:nvPr>
        </p:nvSpPr>
        <p:spPr>
          <a:xfrm flipH="1">
            <a:off x="2266000" y="3585925"/>
            <a:ext cx="2163900" cy="413100"/>
          </a:xfrm>
          <a:prstGeom prst="rect">
            <a:avLst/>
          </a:prstGeom>
        </p:spPr>
        <p:txBody>
          <a:bodyPr spcFirstLastPara="1" wrap="square" lIns="91425" tIns="0" rIns="91425" bIns="91425" anchor="t" anchorCtr="0">
            <a:noAutofit/>
          </a:bodyPr>
          <a:lstStyle>
            <a:lvl1pPr lvl="0"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
        <p:nvSpPr>
          <p:cNvPr id="213" name="Google Shape;213;p16"/>
          <p:cNvSpPr txBox="1">
            <a:spLocks noGrp="1"/>
          </p:cNvSpPr>
          <p:nvPr>
            <p:ph type="ctrTitle" idx="5"/>
          </p:nvPr>
        </p:nvSpPr>
        <p:spPr>
          <a:xfrm flipH="1">
            <a:off x="4714200" y="3155754"/>
            <a:ext cx="2163900" cy="356700"/>
          </a:xfrm>
          <a:prstGeom prst="rect">
            <a:avLst/>
          </a:prstGeom>
        </p:spPr>
        <p:txBody>
          <a:bodyPr spcFirstLastPara="1" wrap="square" lIns="91425" tIns="0" rIns="91425" bIns="0" anchor="b" anchorCtr="0">
            <a:noAutofit/>
          </a:bodyPr>
          <a:lstStyle>
            <a:lvl1pPr lvl="0" algn="r" rtl="0">
              <a:spcBef>
                <a:spcPts val="0"/>
              </a:spcBef>
              <a:spcAft>
                <a:spcPts val="0"/>
              </a:spcAft>
              <a:buSzPts val="2400"/>
              <a:buNone/>
              <a:defRPr sz="2200"/>
            </a:lvl1pPr>
            <a:lvl2pPr lvl="1" algn="ctr" rtl="0">
              <a:spcBef>
                <a:spcPts val="0"/>
              </a:spcBef>
              <a:spcAft>
                <a:spcPts val="0"/>
              </a:spcAft>
              <a:buClr>
                <a:schemeClr val="lt1"/>
              </a:buClr>
              <a:buSzPts val="1800"/>
              <a:buNone/>
              <a:defRPr sz="1800">
                <a:solidFill>
                  <a:schemeClr val="lt1"/>
                </a:solidFill>
              </a:defRPr>
            </a:lvl2pPr>
            <a:lvl3pPr lvl="2" algn="ctr" rtl="0">
              <a:spcBef>
                <a:spcPts val="0"/>
              </a:spcBef>
              <a:spcAft>
                <a:spcPts val="0"/>
              </a:spcAft>
              <a:buClr>
                <a:schemeClr val="lt1"/>
              </a:buClr>
              <a:buSzPts val="1800"/>
              <a:buNone/>
              <a:defRPr sz="1800">
                <a:solidFill>
                  <a:schemeClr val="lt1"/>
                </a:solidFill>
              </a:defRPr>
            </a:lvl3pPr>
            <a:lvl4pPr lvl="3" algn="ctr" rtl="0">
              <a:spcBef>
                <a:spcPts val="0"/>
              </a:spcBef>
              <a:spcAft>
                <a:spcPts val="0"/>
              </a:spcAft>
              <a:buClr>
                <a:schemeClr val="lt1"/>
              </a:buClr>
              <a:buSzPts val="1800"/>
              <a:buNone/>
              <a:defRPr sz="1800">
                <a:solidFill>
                  <a:schemeClr val="lt1"/>
                </a:solidFill>
              </a:defRPr>
            </a:lvl4pPr>
            <a:lvl5pPr lvl="4" algn="ctr" rtl="0">
              <a:spcBef>
                <a:spcPts val="0"/>
              </a:spcBef>
              <a:spcAft>
                <a:spcPts val="0"/>
              </a:spcAft>
              <a:buClr>
                <a:schemeClr val="lt1"/>
              </a:buClr>
              <a:buSzPts val="1800"/>
              <a:buNone/>
              <a:defRPr sz="1800">
                <a:solidFill>
                  <a:schemeClr val="lt1"/>
                </a:solidFill>
              </a:defRPr>
            </a:lvl5pPr>
            <a:lvl6pPr lvl="5" algn="ctr" rtl="0">
              <a:spcBef>
                <a:spcPts val="0"/>
              </a:spcBef>
              <a:spcAft>
                <a:spcPts val="0"/>
              </a:spcAft>
              <a:buClr>
                <a:schemeClr val="lt1"/>
              </a:buClr>
              <a:buSzPts val="1800"/>
              <a:buNone/>
              <a:defRPr sz="1800">
                <a:solidFill>
                  <a:schemeClr val="lt1"/>
                </a:solidFill>
              </a:defRPr>
            </a:lvl6pPr>
            <a:lvl7pPr lvl="6" algn="ctr" rtl="0">
              <a:spcBef>
                <a:spcPts val="0"/>
              </a:spcBef>
              <a:spcAft>
                <a:spcPts val="0"/>
              </a:spcAft>
              <a:buClr>
                <a:schemeClr val="lt1"/>
              </a:buClr>
              <a:buSzPts val="1800"/>
              <a:buNone/>
              <a:defRPr sz="1800">
                <a:solidFill>
                  <a:schemeClr val="lt1"/>
                </a:solidFill>
              </a:defRPr>
            </a:lvl7pPr>
            <a:lvl8pPr lvl="7" algn="ctr" rtl="0">
              <a:spcBef>
                <a:spcPts val="0"/>
              </a:spcBef>
              <a:spcAft>
                <a:spcPts val="0"/>
              </a:spcAft>
              <a:buClr>
                <a:schemeClr val="lt1"/>
              </a:buClr>
              <a:buSzPts val="1800"/>
              <a:buNone/>
              <a:defRPr sz="1800">
                <a:solidFill>
                  <a:schemeClr val="lt1"/>
                </a:solidFill>
              </a:defRPr>
            </a:lvl8pPr>
            <a:lvl9pPr lvl="8" algn="ctr" rtl="0">
              <a:spcBef>
                <a:spcPts val="0"/>
              </a:spcBef>
              <a:spcAft>
                <a:spcPts val="0"/>
              </a:spcAft>
              <a:buClr>
                <a:schemeClr val="lt1"/>
              </a:buClr>
              <a:buSzPts val="1800"/>
              <a:buNone/>
              <a:defRPr sz="1800">
                <a:solidFill>
                  <a:schemeClr val="lt1"/>
                </a:solidFill>
              </a:defRPr>
            </a:lvl9pPr>
          </a:lstStyle>
          <a:p>
            <a:endParaRPr/>
          </a:p>
        </p:txBody>
      </p:sp>
      <p:sp>
        <p:nvSpPr>
          <p:cNvPr id="214" name="Google Shape;214;p16"/>
          <p:cNvSpPr txBox="1">
            <a:spLocks noGrp="1"/>
          </p:cNvSpPr>
          <p:nvPr>
            <p:ph type="subTitle" idx="6"/>
          </p:nvPr>
        </p:nvSpPr>
        <p:spPr>
          <a:xfrm flipH="1">
            <a:off x="4714175" y="3585925"/>
            <a:ext cx="2163900" cy="413100"/>
          </a:xfrm>
          <a:prstGeom prst="rect">
            <a:avLst/>
          </a:prstGeom>
        </p:spPr>
        <p:txBody>
          <a:bodyPr spcFirstLastPara="1" wrap="square" lIns="91425" tIns="0" rIns="91425" bIns="91425" anchor="t" anchorCtr="0">
            <a:noAutofit/>
          </a:bodyPr>
          <a:lstStyle>
            <a:lvl1pPr lvl="0" algn="r"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
        <p:nvSpPr>
          <p:cNvPr id="215" name="Google Shape;215;p16"/>
          <p:cNvSpPr txBox="1">
            <a:spLocks noGrp="1"/>
          </p:cNvSpPr>
          <p:nvPr>
            <p:ph type="title" idx="7"/>
          </p:nvPr>
        </p:nvSpPr>
        <p:spPr>
          <a:xfrm>
            <a:off x="1278050" y="343200"/>
            <a:ext cx="6588000" cy="6690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3000">
                <a:solidFill>
                  <a:schemeClr val="dk2"/>
                </a:solidFill>
              </a:defRPr>
            </a:lvl1pPr>
            <a:lvl2pPr lvl="1" algn="ctr" rtl="0">
              <a:spcBef>
                <a:spcPts val="0"/>
              </a:spcBef>
              <a:spcAft>
                <a:spcPts val="0"/>
              </a:spcAft>
              <a:buNone/>
              <a:defRPr sz="3000">
                <a:solidFill>
                  <a:schemeClr val="dk2"/>
                </a:solidFill>
              </a:defRPr>
            </a:lvl2pPr>
            <a:lvl3pPr lvl="2" algn="ctr" rtl="0">
              <a:spcBef>
                <a:spcPts val="0"/>
              </a:spcBef>
              <a:spcAft>
                <a:spcPts val="0"/>
              </a:spcAft>
              <a:buNone/>
              <a:defRPr sz="3000">
                <a:solidFill>
                  <a:schemeClr val="dk2"/>
                </a:solidFill>
              </a:defRPr>
            </a:lvl3pPr>
            <a:lvl4pPr lvl="3" algn="ctr" rtl="0">
              <a:spcBef>
                <a:spcPts val="0"/>
              </a:spcBef>
              <a:spcAft>
                <a:spcPts val="0"/>
              </a:spcAft>
              <a:buNone/>
              <a:defRPr sz="3000">
                <a:solidFill>
                  <a:schemeClr val="dk2"/>
                </a:solidFill>
              </a:defRPr>
            </a:lvl4pPr>
            <a:lvl5pPr lvl="4" algn="ctr" rtl="0">
              <a:spcBef>
                <a:spcPts val="0"/>
              </a:spcBef>
              <a:spcAft>
                <a:spcPts val="0"/>
              </a:spcAft>
              <a:buNone/>
              <a:defRPr sz="3000">
                <a:solidFill>
                  <a:schemeClr val="dk2"/>
                </a:solidFill>
              </a:defRPr>
            </a:lvl5pPr>
            <a:lvl6pPr lvl="5" algn="ctr" rtl="0">
              <a:spcBef>
                <a:spcPts val="0"/>
              </a:spcBef>
              <a:spcAft>
                <a:spcPts val="0"/>
              </a:spcAft>
              <a:buNone/>
              <a:defRPr sz="3000">
                <a:solidFill>
                  <a:schemeClr val="dk2"/>
                </a:solidFill>
              </a:defRPr>
            </a:lvl6pPr>
            <a:lvl7pPr lvl="6" algn="ctr" rtl="0">
              <a:spcBef>
                <a:spcPts val="0"/>
              </a:spcBef>
              <a:spcAft>
                <a:spcPts val="0"/>
              </a:spcAft>
              <a:buNone/>
              <a:defRPr sz="3000">
                <a:solidFill>
                  <a:schemeClr val="dk2"/>
                </a:solidFill>
              </a:defRPr>
            </a:lvl7pPr>
            <a:lvl8pPr lvl="7" algn="ctr" rtl="0">
              <a:spcBef>
                <a:spcPts val="0"/>
              </a:spcBef>
              <a:spcAft>
                <a:spcPts val="0"/>
              </a:spcAft>
              <a:buNone/>
              <a:defRPr sz="3000">
                <a:solidFill>
                  <a:schemeClr val="dk2"/>
                </a:solidFill>
              </a:defRPr>
            </a:lvl8pPr>
            <a:lvl9pPr lvl="8" algn="ctr" rtl="0">
              <a:spcBef>
                <a:spcPts val="0"/>
              </a:spcBef>
              <a:spcAft>
                <a:spcPts val="0"/>
              </a:spcAft>
              <a:buNone/>
              <a:defRPr sz="3000">
                <a:solidFill>
                  <a:schemeClr val="dk2"/>
                </a:solidFill>
              </a:defRPr>
            </a:lvl9pPr>
          </a:lstStyle>
          <a:p>
            <a:endParaRPr/>
          </a:p>
        </p:txBody>
      </p:sp>
      <p:sp>
        <p:nvSpPr>
          <p:cNvPr id="216" name="Google Shape;216;p16"/>
          <p:cNvSpPr txBox="1">
            <a:spLocks noGrp="1"/>
          </p:cNvSpPr>
          <p:nvPr>
            <p:ph type="subTitle" idx="8"/>
          </p:nvPr>
        </p:nvSpPr>
        <p:spPr>
          <a:xfrm flipH="1">
            <a:off x="2266008" y="2208197"/>
            <a:ext cx="2163900" cy="413100"/>
          </a:xfrm>
          <a:prstGeom prst="rect">
            <a:avLst/>
          </a:prstGeom>
        </p:spPr>
        <p:txBody>
          <a:bodyPr spcFirstLastPara="1" wrap="square" lIns="91425" tIns="0" rIns="91425" bIns="91425" anchor="t" anchorCtr="0">
            <a:noAutofit/>
          </a:bodyPr>
          <a:lstStyle>
            <a:lvl1pPr lvl="0"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 text 1">
  <p:cSld name="CUSTOM_14">
    <p:spTree>
      <p:nvGrpSpPr>
        <p:cNvPr id="1" name="Shape 217"/>
        <p:cNvGrpSpPr/>
        <p:nvPr/>
      </p:nvGrpSpPr>
      <p:grpSpPr>
        <a:xfrm>
          <a:off x="0" y="0"/>
          <a:ext cx="0" cy="0"/>
          <a:chOff x="0" y="0"/>
          <a:chExt cx="0" cy="0"/>
        </a:xfrm>
      </p:grpSpPr>
      <p:sp>
        <p:nvSpPr>
          <p:cNvPr id="218" name="Google Shape;218;p17"/>
          <p:cNvSpPr/>
          <p:nvPr/>
        </p:nvSpPr>
        <p:spPr>
          <a:xfrm>
            <a:off x="6200875" y="1515825"/>
            <a:ext cx="2943127" cy="241405"/>
          </a:xfrm>
          <a:custGeom>
            <a:avLst/>
            <a:gdLst/>
            <a:ahLst/>
            <a:cxnLst/>
            <a:rect l="l" t="t" r="r" b="b"/>
            <a:pathLst>
              <a:path w="146079" h="5859" extrusionOk="0">
                <a:moveTo>
                  <a:pt x="1" y="1"/>
                </a:moveTo>
                <a:lnTo>
                  <a:pt x="1" y="5858"/>
                </a:lnTo>
                <a:lnTo>
                  <a:pt x="146079" y="5858"/>
                </a:lnTo>
                <a:lnTo>
                  <a:pt x="146079" y="1"/>
                </a:lnTo>
                <a:close/>
              </a:path>
            </a:pathLst>
          </a:custGeom>
          <a:solidFill>
            <a:srgbClr val="FFFFFF">
              <a:alpha val="18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17"/>
          <p:cNvSpPr txBox="1">
            <a:spLocks noGrp="1"/>
          </p:cNvSpPr>
          <p:nvPr>
            <p:ph type="body" idx="1"/>
          </p:nvPr>
        </p:nvSpPr>
        <p:spPr>
          <a:xfrm>
            <a:off x="5438700" y="1973025"/>
            <a:ext cx="3124200" cy="2130900"/>
          </a:xfrm>
          <a:prstGeom prst="rect">
            <a:avLst/>
          </a:prstGeom>
        </p:spPr>
        <p:txBody>
          <a:bodyPr spcFirstLastPara="1" wrap="square" lIns="91425" tIns="91425" rIns="91425" bIns="91425" anchor="t" anchorCtr="0">
            <a:noAutofit/>
          </a:bodyPr>
          <a:lstStyle>
            <a:lvl1pPr marL="457200" lvl="0" indent="-330200" algn="r" rtl="0">
              <a:lnSpc>
                <a:spcPct val="100000"/>
              </a:lnSpc>
              <a:spcBef>
                <a:spcPts val="0"/>
              </a:spcBef>
              <a:spcAft>
                <a:spcPts val="0"/>
              </a:spcAft>
              <a:buSzPts val="1600"/>
              <a:buFont typeface="Raleway SemiBold"/>
              <a:buChar char="●"/>
              <a:defRPr sz="1600"/>
            </a:lvl1pPr>
            <a:lvl2pPr marL="914400" lvl="1" indent="-330200" algn="r" rtl="0">
              <a:spcBef>
                <a:spcPts val="0"/>
              </a:spcBef>
              <a:spcAft>
                <a:spcPts val="0"/>
              </a:spcAft>
              <a:buSzPts val="1600"/>
              <a:buFont typeface="Nunito Light"/>
              <a:buChar char="○"/>
              <a:defRPr sz="1600"/>
            </a:lvl2pPr>
            <a:lvl3pPr marL="1371600" lvl="2" indent="-330200" algn="r" rtl="0">
              <a:spcBef>
                <a:spcPts val="1600"/>
              </a:spcBef>
              <a:spcAft>
                <a:spcPts val="0"/>
              </a:spcAft>
              <a:buSzPts val="1600"/>
              <a:buFont typeface="Nunito Light"/>
              <a:buChar char="■"/>
              <a:defRPr sz="1600"/>
            </a:lvl3pPr>
            <a:lvl4pPr marL="1828800" lvl="3" indent="-330200" algn="r" rtl="0">
              <a:spcBef>
                <a:spcPts val="1600"/>
              </a:spcBef>
              <a:spcAft>
                <a:spcPts val="0"/>
              </a:spcAft>
              <a:buSzPts val="1600"/>
              <a:buFont typeface="Nunito Light"/>
              <a:buChar char="●"/>
              <a:defRPr sz="1600"/>
            </a:lvl4pPr>
            <a:lvl5pPr marL="2286000" lvl="4" indent="-330200" algn="r" rtl="0">
              <a:spcBef>
                <a:spcPts val="1600"/>
              </a:spcBef>
              <a:spcAft>
                <a:spcPts val="0"/>
              </a:spcAft>
              <a:buSzPts val="1600"/>
              <a:buFont typeface="Nunito Light"/>
              <a:buChar char="○"/>
              <a:defRPr sz="1600"/>
            </a:lvl5pPr>
            <a:lvl6pPr marL="2743200" lvl="5" indent="-330200" algn="r" rtl="0">
              <a:spcBef>
                <a:spcPts val="1600"/>
              </a:spcBef>
              <a:spcAft>
                <a:spcPts val="0"/>
              </a:spcAft>
              <a:buSzPts val="1600"/>
              <a:buFont typeface="Nunito Light"/>
              <a:buChar char="■"/>
              <a:defRPr sz="1600"/>
            </a:lvl6pPr>
            <a:lvl7pPr marL="3200400" lvl="6" indent="-330200" algn="r" rtl="0">
              <a:spcBef>
                <a:spcPts val="1600"/>
              </a:spcBef>
              <a:spcAft>
                <a:spcPts val="0"/>
              </a:spcAft>
              <a:buSzPts val="1600"/>
              <a:buFont typeface="Nunito Light"/>
              <a:buChar char="●"/>
              <a:defRPr sz="1600"/>
            </a:lvl7pPr>
            <a:lvl8pPr marL="3657600" lvl="7" indent="-330200" algn="r" rtl="0">
              <a:spcBef>
                <a:spcPts val="1600"/>
              </a:spcBef>
              <a:spcAft>
                <a:spcPts val="0"/>
              </a:spcAft>
              <a:buSzPts val="1600"/>
              <a:buFont typeface="Nunito Light"/>
              <a:buChar char="○"/>
              <a:defRPr sz="1600"/>
            </a:lvl8pPr>
            <a:lvl9pPr marL="4114800" lvl="8" indent="-330200" algn="r" rtl="0">
              <a:spcBef>
                <a:spcPts val="1600"/>
              </a:spcBef>
              <a:spcAft>
                <a:spcPts val="1600"/>
              </a:spcAft>
              <a:buSzPts val="1600"/>
              <a:buFont typeface="Nunito Light"/>
              <a:buChar char="■"/>
              <a:defRPr sz="1600"/>
            </a:lvl9pPr>
          </a:lstStyle>
          <a:p>
            <a:endParaRPr/>
          </a:p>
        </p:txBody>
      </p:sp>
      <p:sp>
        <p:nvSpPr>
          <p:cNvPr id="220" name="Google Shape;220;p17"/>
          <p:cNvSpPr txBox="1">
            <a:spLocks noGrp="1"/>
          </p:cNvSpPr>
          <p:nvPr>
            <p:ph type="title"/>
          </p:nvPr>
        </p:nvSpPr>
        <p:spPr>
          <a:xfrm>
            <a:off x="5438775" y="1168325"/>
            <a:ext cx="3124200" cy="6690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3000">
                <a:solidFill>
                  <a:schemeClr val="dk2"/>
                </a:solidFill>
              </a:defRPr>
            </a:lvl1pPr>
            <a:lvl2pPr lvl="1" rtl="0">
              <a:spcBef>
                <a:spcPts val="0"/>
              </a:spcBef>
              <a:spcAft>
                <a:spcPts val="0"/>
              </a:spcAft>
              <a:buNone/>
              <a:defRPr sz="3000"/>
            </a:lvl2pPr>
            <a:lvl3pPr lvl="2" rtl="0">
              <a:spcBef>
                <a:spcPts val="0"/>
              </a:spcBef>
              <a:spcAft>
                <a:spcPts val="0"/>
              </a:spcAft>
              <a:buNone/>
              <a:defRPr sz="3000"/>
            </a:lvl3pPr>
            <a:lvl4pPr lvl="3" rtl="0">
              <a:spcBef>
                <a:spcPts val="0"/>
              </a:spcBef>
              <a:spcAft>
                <a:spcPts val="0"/>
              </a:spcAft>
              <a:buNone/>
              <a:defRPr sz="3000"/>
            </a:lvl4pPr>
            <a:lvl5pPr lvl="4" rtl="0">
              <a:spcBef>
                <a:spcPts val="0"/>
              </a:spcBef>
              <a:spcAft>
                <a:spcPts val="0"/>
              </a:spcAft>
              <a:buNone/>
              <a:defRPr sz="3000"/>
            </a:lvl5pPr>
            <a:lvl6pPr lvl="5" rtl="0">
              <a:spcBef>
                <a:spcPts val="0"/>
              </a:spcBef>
              <a:spcAft>
                <a:spcPts val="0"/>
              </a:spcAft>
              <a:buNone/>
              <a:defRPr sz="3000"/>
            </a:lvl6pPr>
            <a:lvl7pPr lvl="6" rtl="0">
              <a:spcBef>
                <a:spcPts val="0"/>
              </a:spcBef>
              <a:spcAft>
                <a:spcPts val="0"/>
              </a:spcAft>
              <a:buNone/>
              <a:defRPr sz="3000"/>
            </a:lvl7pPr>
            <a:lvl8pPr lvl="7" rtl="0">
              <a:spcBef>
                <a:spcPts val="0"/>
              </a:spcBef>
              <a:spcAft>
                <a:spcPts val="0"/>
              </a:spcAft>
              <a:buNone/>
              <a:defRPr sz="3000"/>
            </a:lvl8pPr>
            <a:lvl9pPr lvl="8" rtl="0">
              <a:spcBef>
                <a:spcPts val="0"/>
              </a:spcBef>
              <a:spcAft>
                <a:spcPts val="0"/>
              </a:spcAft>
              <a:buNone/>
              <a:defRPr sz="3000"/>
            </a:lvl9pPr>
          </a:lstStyle>
          <a:p>
            <a:endParaRPr/>
          </a:p>
        </p:txBody>
      </p:sp>
      <p:sp>
        <p:nvSpPr>
          <p:cNvPr id="221" name="Google Shape;221;p17"/>
          <p:cNvSpPr/>
          <p:nvPr/>
        </p:nvSpPr>
        <p:spPr>
          <a:xfrm>
            <a:off x="8318280" y="5018272"/>
            <a:ext cx="825726" cy="125232"/>
          </a:xfrm>
          <a:custGeom>
            <a:avLst/>
            <a:gdLst/>
            <a:ahLst/>
            <a:cxnLst/>
            <a:rect l="l" t="t" r="r" b="b"/>
            <a:pathLst>
              <a:path w="15396" h="2335" extrusionOk="0">
                <a:moveTo>
                  <a:pt x="1" y="1"/>
                </a:moveTo>
                <a:lnTo>
                  <a:pt x="1" y="2335"/>
                </a:lnTo>
                <a:lnTo>
                  <a:pt x="15395" y="2335"/>
                </a:lnTo>
                <a:lnTo>
                  <a:pt x="1539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17"/>
          <p:cNvSpPr/>
          <p:nvPr/>
        </p:nvSpPr>
        <p:spPr>
          <a:xfrm>
            <a:off x="6473454" y="5018272"/>
            <a:ext cx="1685830" cy="125232"/>
          </a:xfrm>
          <a:custGeom>
            <a:avLst/>
            <a:gdLst/>
            <a:ahLst/>
            <a:cxnLst/>
            <a:rect l="l" t="t" r="r" b="b"/>
            <a:pathLst>
              <a:path w="31433" h="2335" extrusionOk="0">
                <a:moveTo>
                  <a:pt x="0" y="1"/>
                </a:moveTo>
                <a:lnTo>
                  <a:pt x="0" y="2335"/>
                </a:lnTo>
                <a:lnTo>
                  <a:pt x="31433" y="2335"/>
                </a:lnTo>
                <a:lnTo>
                  <a:pt x="314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7"/>
          <p:cNvSpPr/>
          <p:nvPr/>
        </p:nvSpPr>
        <p:spPr>
          <a:xfrm>
            <a:off x="6031569" y="4810127"/>
            <a:ext cx="2520459" cy="125875"/>
          </a:xfrm>
          <a:custGeom>
            <a:avLst/>
            <a:gdLst/>
            <a:ahLst/>
            <a:cxnLst/>
            <a:rect l="l" t="t" r="r" b="b"/>
            <a:pathLst>
              <a:path w="46995" h="2347" extrusionOk="0">
                <a:moveTo>
                  <a:pt x="0" y="1"/>
                </a:moveTo>
                <a:lnTo>
                  <a:pt x="0" y="2346"/>
                </a:lnTo>
                <a:lnTo>
                  <a:pt x="46994" y="2346"/>
                </a:lnTo>
                <a:lnTo>
                  <a:pt x="4699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17"/>
          <p:cNvSpPr/>
          <p:nvPr/>
        </p:nvSpPr>
        <p:spPr>
          <a:xfrm>
            <a:off x="5564744" y="4810127"/>
            <a:ext cx="285486" cy="125875"/>
          </a:xfrm>
          <a:custGeom>
            <a:avLst/>
            <a:gdLst/>
            <a:ahLst/>
            <a:cxnLst/>
            <a:rect l="l" t="t" r="r" b="b"/>
            <a:pathLst>
              <a:path w="5323" h="2347" extrusionOk="0">
                <a:moveTo>
                  <a:pt x="1" y="1"/>
                </a:moveTo>
                <a:lnTo>
                  <a:pt x="1" y="2346"/>
                </a:lnTo>
                <a:lnTo>
                  <a:pt x="5323" y="2346"/>
                </a:lnTo>
                <a:lnTo>
                  <a:pt x="53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 Three columns">
  <p:cSld name="Title + Three columns">
    <p:spTree>
      <p:nvGrpSpPr>
        <p:cNvPr id="1" name="Shape 162"/>
        <p:cNvGrpSpPr/>
        <p:nvPr/>
      </p:nvGrpSpPr>
      <p:grpSpPr>
        <a:xfrm>
          <a:off x="0" y="0"/>
          <a:ext cx="0" cy="0"/>
          <a:chOff x="0" y="0"/>
          <a:chExt cx="0" cy="0"/>
        </a:xfrm>
      </p:grpSpPr>
      <p:grpSp>
        <p:nvGrpSpPr>
          <p:cNvPr id="163" name="Google Shape;163;p14"/>
          <p:cNvGrpSpPr/>
          <p:nvPr/>
        </p:nvGrpSpPr>
        <p:grpSpPr>
          <a:xfrm>
            <a:off x="-25" y="2816286"/>
            <a:ext cx="9144046" cy="948350"/>
            <a:chOff x="-25" y="2816286"/>
            <a:chExt cx="9144046" cy="948350"/>
          </a:xfrm>
        </p:grpSpPr>
        <p:sp>
          <p:nvSpPr>
            <p:cNvPr id="164" name="Google Shape;164;p14"/>
            <p:cNvSpPr/>
            <p:nvPr/>
          </p:nvSpPr>
          <p:spPr>
            <a:xfrm>
              <a:off x="5439453" y="3632754"/>
              <a:ext cx="142155" cy="131882"/>
            </a:xfrm>
            <a:custGeom>
              <a:avLst/>
              <a:gdLst/>
              <a:ahLst/>
              <a:cxnLst/>
              <a:rect l="l" t="t" r="r" b="b"/>
              <a:pathLst>
                <a:path w="4442" h="4121" extrusionOk="0">
                  <a:moveTo>
                    <a:pt x="1" y="1"/>
                  </a:moveTo>
                  <a:lnTo>
                    <a:pt x="1" y="4120"/>
                  </a:lnTo>
                  <a:lnTo>
                    <a:pt x="4442" y="4120"/>
                  </a:lnTo>
                  <a:lnTo>
                    <a:pt x="4442"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4"/>
            <p:cNvSpPr/>
            <p:nvPr/>
          </p:nvSpPr>
          <p:spPr>
            <a:xfrm>
              <a:off x="5723675" y="3632754"/>
              <a:ext cx="2948838" cy="131882"/>
            </a:xfrm>
            <a:custGeom>
              <a:avLst/>
              <a:gdLst/>
              <a:ahLst/>
              <a:cxnLst/>
              <a:rect l="l" t="t" r="r" b="b"/>
              <a:pathLst>
                <a:path w="92144" h="4121" extrusionOk="0">
                  <a:moveTo>
                    <a:pt x="1" y="1"/>
                  </a:moveTo>
                  <a:lnTo>
                    <a:pt x="1" y="4120"/>
                  </a:lnTo>
                  <a:lnTo>
                    <a:pt x="92143" y="4120"/>
                  </a:lnTo>
                  <a:lnTo>
                    <a:pt x="92143"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4"/>
            <p:cNvSpPr/>
            <p:nvPr/>
          </p:nvSpPr>
          <p:spPr>
            <a:xfrm>
              <a:off x="4574596" y="3360726"/>
              <a:ext cx="1353834" cy="131882"/>
            </a:xfrm>
            <a:custGeom>
              <a:avLst/>
              <a:gdLst/>
              <a:ahLst/>
              <a:cxnLst/>
              <a:rect l="l" t="t" r="r" b="b"/>
              <a:pathLst>
                <a:path w="42304" h="4121" extrusionOk="0">
                  <a:moveTo>
                    <a:pt x="0" y="1"/>
                  </a:moveTo>
                  <a:lnTo>
                    <a:pt x="0" y="4120"/>
                  </a:lnTo>
                  <a:lnTo>
                    <a:pt x="42303" y="4120"/>
                  </a:lnTo>
                  <a:lnTo>
                    <a:pt x="42303"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4"/>
            <p:cNvSpPr/>
            <p:nvPr/>
          </p:nvSpPr>
          <p:spPr>
            <a:xfrm>
              <a:off x="5129312" y="2816286"/>
              <a:ext cx="1148858" cy="131498"/>
            </a:xfrm>
            <a:custGeom>
              <a:avLst/>
              <a:gdLst/>
              <a:ahLst/>
              <a:cxnLst/>
              <a:rect l="l" t="t" r="r" b="b"/>
              <a:pathLst>
                <a:path w="35899" h="4109" extrusionOk="0">
                  <a:moveTo>
                    <a:pt x="1" y="1"/>
                  </a:moveTo>
                  <a:lnTo>
                    <a:pt x="1" y="4108"/>
                  </a:lnTo>
                  <a:lnTo>
                    <a:pt x="35898" y="4108"/>
                  </a:lnTo>
                  <a:lnTo>
                    <a:pt x="35898"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4"/>
            <p:cNvSpPr/>
            <p:nvPr/>
          </p:nvSpPr>
          <p:spPr>
            <a:xfrm>
              <a:off x="3376749" y="3632754"/>
              <a:ext cx="142155" cy="131882"/>
            </a:xfrm>
            <a:custGeom>
              <a:avLst/>
              <a:gdLst/>
              <a:ahLst/>
              <a:cxnLst/>
              <a:rect l="l" t="t" r="r" b="b"/>
              <a:pathLst>
                <a:path w="4442" h="4121" extrusionOk="0">
                  <a:moveTo>
                    <a:pt x="0" y="1"/>
                  </a:moveTo>
                  <a:lnTo>
                    <a:pt x="0" y="4120"/>
                  </a:lnTo>
                  <a:lnTo>
                    <a:pt x="4441" y="4120"/>
                  </a:lnTo>
                  <a:lnTo>
                    <a:pt x="4441"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14"/>
            <p:cNvSpPr/>
            <p:nvPr/>
          </p:nvSpPr>
          <p:spPr>
            <a:xfrm>
              <a:off x="3077647" y="2816286"/>
              <a:ext cx="370397" cy="131498"/>
            </a:xfrm>
            <a:custGeom>
              <a:avLst/>
              <a:gdLst/>
              <a:ahLst/>
              <a:cxnLst/>
              <a:rect l="l" t="t" r="r" b="b"/>
              <a:pathLst>
                <a:path w="11574" h="4109" extrusionOk="0">
                  <a:moveTo>
                    <a:pt x="1" y="1"/>
                  </a:moveTo>
                  <a:lnTo>
                    <a:pt x="1" y="4108"/>
                  </a:lnTo>
                  <a:lnTo>
                    <a:pt x="11574" y="4108"/>
                  </a:lnTo>
                  <a:lnTo>
                    <a:pt x="11574"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14"/>
            <p:cNvSpPr/>
            <p:nvPr/>
          </p:nvSpPr>
          <p:spPr>
            <a:xfrm>
              <a:off x="3542860" y="2816286"/>
              <a:ext cx="139467" cy="131498"/>
            </a:xfrm>
            <a:custGeom>
              <a:avLst/>
              <a:gdLst/>
              <a:ahLst/>
              <a:cxnLst/>
              <a:rect l="l" t="t" r="r" b="b"/>
              <a:pathLst>
                <a:path w="4358" h="4109" extrusionOk="0">
                  <a:moveTo>
                    <a:pt x="0" y="1"/>
                  </a:moveTo>
                  <a:lnTo>
                    <a:pt x="0" y="4108"/>
                  </a:lnTo>
                  <a:lnTo>
                    <a:pt x="4358" y="4108"/>
                  </a:lnTo>
                  <a:lnTo>
                    <a:pt x="4358"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14"/>
            <p:cNvSpPr/>
            <p:nvPr/>
          </p:nvSpPr>
          <p:spPr>
            <a:xfrm>
              <a:off x="3723818" y="3088314"/>
              <a:ext cx="366205" cy="131882"/>
            </a:xfrm>
            <a:custGeom>
              <a:avLst/>
              <a:gdLst/>
              <a:ahLst/>
              <a:cxnLst/>
              <a:rect l="l" t="t" r="r" b="b"/>
              <a:pathLst>
                <a:path w="11443" h="4121" extrusionOk="0">
                  <a:moveTo>
                    <a:pt x="1" y="1"/>
                  </a:moveTo>
                  <a:lnTo>
                    <a:pt x="1" y="4120"/>
                  </a:lnTo>
                  <a:lnTo>
                    <a:pt x="11443" y="4120"/>
                  </a:lnTo>
                  <a:lnTo>
                    <a:pt x="11443"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4"/>
            <p:cNvSpPr/>
            <p:nvPr/>
          </p:nvSpPr>
          <p:spPr>
            <a:xfrm>
              <a:off x="2734770" y="3088314"/>
              <a:ext cx="891622" cy="131882"/>
            </a:xfrm>
            <a:custGeom>
              <a:avLst/>
              <a:gdLst/>
              <a:ahLst/>
              <a:cxnLst/>
              <a:rect l="l" t="t" r="r" b="b"/>
              <a:pathLst>
                <a:path w="27861" h="4121" extrusionOk="0">
                  <a:moveTo>
                    <a:pt x="0" y="1"/>
                  </a:moveTo>
                  <a:lnTo>
                    <a:pt x="0" y="4120"/>
                  </a:lnTo>
                  <a:lnTo>
                    <a:pt x="27861" y="4120"/>
                  </a:lnTo>
                  <a:lnTo>
                    <a:pt x="27861"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4"/>
            <p:cNvSpPr/>
            <p:nvPr/>
          </p:nvSpPr>
          <p:spPr>
            <a:xfrm>
              <a:off x="864832" y="3632754"/>
              <a:ext cx="142155" cy="131882"/>
            </a:xfrm>
            <a:custGeom>
              <a:avLst/>
              <a:gdLst/>
              <a:ahLst/>
              <a:cxnLst/>
              <a:rect l="l" t="t" r="r" b="b"/>
              <a:pathLst>
                <a:path w="4442" h="4121" extrusionOk="0">
                  <a:moveTo>
                    <a:pt x="0" y="1"/>
                  </a:moveTo>
                  <a:lnTo>
                    <a:pt x="0" y="4120"/>
                  </a:lnTo>
                  <a:lnTo>
                    <a:pt x="4441" y="4120"/>
                  </a:lnTo>
                  <a:lnTo>
                    <a:pt x="4441"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14"/>
            <p:cNvSpPr/>
            <p:nvPr/>
          </p:nvSpPr>
          <p:spPr>
            <a:xfrm>
              <a:off x="1149054" y="3632754"/>
              <a:ext cx="2031679" cy="131882"/>
            </a:xfrm>
            <a:custGeom>
              <a:avLst/>
              <a:gdLst/>
              <a:ahLst/>
              <a:cxnLst/>
              <a:rect l="l" t="t" r="r" b="b"/>
              <a:pathLst>
                <a:path w="63485" h="4121" extrusionOk="0">
                  <a:moveTo>
                    <a:pt x="0" y="1"/>
                  </a:moveTo>
                  <a:lnTo>
                    <a:pt x="0" y="4120"/>
                  </a:lnTo>
                  <a:lnTo>
                    <a:pt x="63484" y="4120"/>
                  </a:lnTo>
                  <a:lnTo>
                    <a:pt x="63484"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4"/>
            <p:cNvSpPr/>
            <p:nvPr/>
          </p:nvSpPr>
          <p:spPr>
            <a:xfrm>
              <a:off x="-25" y="3360726"/>
              <a:ext cx="1353802" cy="131882"/>
            </a:xfrm>
            <a:custGeom>
              <a:avLst/>
              <a:gdLst/>
              <a:ahLst/>
              <a:cxnLst/>
              <a:rect l="l" t="t" r="r" b="b"/>
              <a:pathLst>
                <a:path w="42303" h="4121" extrusionOk="0">
                  <a:moveTo>
                    <a:pt x="0" y="1"/>
                  </a:moveTo>
                  <a:lnTo>
                    <a:pt x="0" y="4120"/>
                  </a:lnTo>
                  <a:lnTo>
                    <a:pt x="42303" y="4120"/>
                  </a:lnTo>
                  <a:lnTo>
                    <a:pt x="42303"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4"/>
            <p:cNvSpPr/>
            <p:nvPr/>
          </p:nvSpPr>
          <p:spPr>
            <a:xfrm>
              <a:off x="824064" y="2816286"/>
              <a:ext cx="1337833" cy="131498"/>
            </a:xfrm>
            <a:custGeom>
              <a:avLst/>
              <a:gdLst/>
              <a:ahLst/>
              <a:cxnLst/>
              <a:rect l="l" t="t" r="r" b="b"/>
              <a:pathLst>
                <a:path w="41804" h="4109" extrusionOk="0">
                  <a:moveTo>
                    <a:pt x="0" y="1"/>
                  </a:moveTo>
                  <a:lnTo>
                    <a:pt x="0" y="4108"/>
                  </a:lnTo>
                  <a:lnTo>
                    <a:pt x="41803" y="4108"/>
                  </a:lnTo>
                  <a:lnTo>
                    <a:pt x="41803"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4"/>
            <p:cNvSpPr/>
            <p:nvPr/>
          </p:nvSpPr>
          <p:spPr>
            <a:xfrm>
              <a:off x="582114" y="2816286"/>
              <a:ext cx="139499" cy="131498"/>
            </a:xfrm>
            <a:custGeom>
              <a:avLst/>
              <a:gdLst/>
              <a:ahLst/>
              <a:cxnLst/>
              <a:rect l="l" t="t" r="r" b="b"/>
              <a:pathLst>
                <a:path w="4359" h="4109" extrusionOk="0">
                  <a:moveTo>
                    <a:pt x="1" y="1"/>
                  </a:moveTo>
                  <a:lnTo>
                    <a:pt x="1" y="4108"/>
                  </a:lnTo>
                  <a:lnTo>
                    <a:pt x="4358" y="4108"/>
                  </a:lnTo>
                  <a:lnTo>
                    <a:pt x="4358"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14"/>
            <p:cNvSpPr/>
            <p:nvPr/>
          </p:nvSpPr>
          <p:spPr>
            <a:xfrm>
              <a:off x="8756420" y="3632754"/>
              <a:ext cx="142155" cy="131882"/>
            </a:xfrm>
            <a:custGeom>
              <a:avLst/>
              <a:gdLst/>
              <a:ahLst/>
              <a:cxnLst/>
              <a:rect l="l" t="t" r="r" b="b"/>
              <a:pathLst>
                <a:path w="4442" h="4121" extrusionOk="0">
                  <a:moveTo>
                    <a:pt x="0" y="1"/>
                  </a:moveTo>
                  <a:lnTo>
                    <a:pt x="0" y="4120"/>
                  </a:lnTo>
                  <a:lnTo>
                    <a:pt x="4441" y="4120"/>
                  </a:lnTo>
                  <a:lnTo>
                    <a:pt x="4441"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14"/>
            <p:cNvSpPr/>
            <p:nvPr/>
          </p:nvSpPr>
          <p:spPr>
            <a:xfrm>
              <a:off x="7790219" y="3360726"/>
              <a:ext cx="1353802" cy="131882"/>
            </a:xfrm>
            <a:custGeom>
              <a:avLst/>
              <a:gdLst/>
              <a:ahLst/>
              <a:cxnLst/>
              <a:rect l="l" t="t" r="r" b="b"/>
              <a:pathLst>
                <a:path w="42303" h="4121" extrusionOk="0">
                  <a:moveTo>
                    <a:pt x="0" y="1"/>
                  </a:moveTo>
                  <a:lnTo>
                    <a:pt x="0" y="4120"/>
                  </a:lnTo>
                  <a:lnTo>
                    <a:pt x="42303" y="4120"/>
                  </a:lnTo>
                  <a:lnTo>
                    <a:pt x="42303"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4"/>
            <p:cNvSpPr/>
            <p:nvPr/>
          </p:nvSpPr>
          <p:spPr>
            <a:xfrm>
              <a:off x="6982098" y="2816286"/>
              <a:ext cx="1154938" cy="131498"/>
            </a:xfrm>
            <a:custGeom>
              <a:avLst/>
              <a:gdLst/>
              <a:ahLst/>
              <a:cxnLst/>
              <a:rect l="l" t="t" r="r" b="b"/>
              <a:pathLst>
                <a:path w="36089" h="4109" extrusionOk="0">
                  <a:moveTo>
                    <a:pt x="1" y="1"/>
                  </a:moveTo>
                  <a:lnTo>
                    <a:pt x="1" y="4108"/>
                  </a:lnTo>
                  <a:lnTo>
                    <a:pt x="36089" y="4108"/>
                  </a:lnTo>
                  <a:lnTo>
                    <a:pt x="36089"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4"/>
            <p:cNvSpPr/>
            <p:nvPr/>
          </p:nvSpPr>
          <p:spPr>
            <a:xfrm>
              <a:off x="8279016" y="2816286"/>
              <a:ext cx="139883" cy="131498"/>
            </a:xfrm>
            <a:custGeom>
              <a:avLst/>
              <a:gdLst/>
              <a:ahLst/>
              <a:cxnLst/>
              <a:rect l="l" t="t" r="r" b="b"/>
              <a:pathLst>
                <a:path w="4371" h="4109" extrusionOk="0">
                  <a:moveTo>
                    <a:pt x="1" y="1"/>
                  </a:moveTo>
                  <a:lnTo>
                    <a:pt x="1" y="4108"/>
                  </a:lnTo>
                  <a:lnTo>
                    <a:pt x="4370" y="4108"/>
                  </a:lnTo>
                  <a:lnTo>
                    <a:pt x="4370"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2" name="Google Shape;182;p14"/>
          <p:cNvSpPr txBox="1">
            <a:spLocks noGrp="1"/>
          </p:cNvSpPr>
          <p:nvPr>
            <p:ph type="ctrTitle"/>
          </p:nvPr>
        </p:nvSpPr>
        <p:spPr>
          <a:xfrm flipH="1">
            <a:off x="6355375" y="-142871"/>
            <a:ext cx="1435800" cy="430500"/>
          </a:xfrm>
          <a:prstGeom prst="rect">
            <a:avLst/>
          </a:prstGeom>
        </p:spPr>
        <p:txBody>
          <a:bodyPr spcFirstLastPara="1" wrap="square" lIns="91425" tIns="91425" rIns="91425" bIns="0" anchor="b" anchorCtr="0">
            <a:noAutofit/>
          </a:bodyPr>
          <a:lstStyle>
            <a:lvl1pPr lvl="0" algn="ctr" rtl="0">
              <a:spcBef>
                <a:spcPts val="0"/>
              </a:spcBef>
              <a:spcAft>
                <a:spcPts val="0"/>
              </a:spcAft>
              <a:buClr>
                <a:schemeClr val="lt1"/>
              </a:buClr>
              <a:buSzPts val="2400"/>
              <a:buNone/>
              <a:defRPr sz="2200"/>
            </a:lvl1pPr>
            <a:lvl2pPr lvl="1" algn="ctr" rtl="0">
              <a:spcBef>
                <a:spcPts val="0"/>
              </a:spcBef>
              <a:spcAft>
                <a:spcPts val="0"/>
              </a:spcAft>
              <a:buClr>
                <a:schemeClr val="lt1"/>
              </a:buClr>
              <a:buSzPts val="1800"/>
              <a:buNone/>
              <a:defRPr sz="1800">
                <a:solidFill>
                  <a:schemeClr val="lt1"/>
                </a:solidFill>
              </a:defRPr>
            </a:lvl2pPr>
            <a:lvl3pPr lvl="2" algn="ctr" rtl="0">
              <a:spcBef>
                <a:spcPts val="0"/>
              </a:spcBef>
              <a:spcAft>
                <a:spcPts val="0"/>
              </a:spcAft>
              <a:buClr>
                <a:schemeClr val="lt1"/>
              </a:buClr>
              <a:buSzPts val="1800"/>
              <a:buNone/>
              <a:defRPr sz="1800">
                <a:solidFill>
                  <a:schemeClr val="lt1"/>
                </a:solidFill>
              </a:defRPr>
            </a:lvl3pPr>
            <a:lvl4pPr lvl="3" algn="ctr" rtl="0">
              <a:spcBef>
                <a:spcPts val="0"/>
              </a:spcBef>
              <a:spcAft>
                <a:spcPts val="0"/>
              </a:spcAft>
              <a:buClr>
                <a:schemeClr val="lt1"/>
              </a:buClr>
              <a:buSzPts val="1800"/>
              <a:buNone/>
              <a:defRPr sz="1800">
                <a:solidFill>
                  <a:schemeClr val="lt1"/>
                </a:solidFill>
              </a:defRPr>
            </a:lvl4pPr>
            <a:lvl5pPr lvl="4" algn="ctr" rtl="0">
              <a:spcBef>
                <a:spcPts val="0"/>
              </a:spcBef>
              <a:spcAft>
                <a:spcPts val="0"/>
              </a:spcAft>
              <a:buClr>
                <a:schemeClr val="lt1"/>
              </a:buClr>
              <a:buSzPts val="1800"/>
              <a:buNone/>
              <a:defRPr sz="1800">
                <a:solidFill>
                  <a:schemeClr val="lt1"/>
                </a:solidFill>
              </a:defRPr>
            </a:lvl5pPr>
            <a:lvl6pPr lvl="5" algn="ctr" rtl="0">
              <a:spcBef>
                <a:spcPts val="0"/>
              </a:spcBef>
              <a:spcAft>
                <a:spcPts val="0"/>
              </a:spcAft>
              <a:buClr>
                <a:schemeClr val="lt1"/>
              </a:buClr>
              <a:buSzPts val="1800"/>
              <a:buNone/>
              <a:defRPr sz="1800">
                <a:solidFill>
                  <a:schemeClr val="lt1"/>
                </a:solidFill>
              </a:defRPr>
            </a:lvl6pPr>
            <a:lvl7pPr lvl="6" algn="ctr" rtl="0">
              <a:spcBef>
                <a:spcPts val="0"/>
              </a:spcBef>
              <a:spcAft>
                <a:spcPts val="0"/>
              </a:spcAft>
              <a:buClr>
                <a:schemeClr val="lt1"/>
              </a:buClr>
              <a:buSzPts val="1800"/>
              <a:buNone/>
              <a:defRPr sz="1800">
                <a:solidFill>
                  <a:schemeClr val="lt1"/>
                </a:solidFill>
              </a:defRPr>
            </a:lvl7pPr>
            <a:lvl8pPr lvl="7" algn="ctr" rtl="0">
              <a:spcBef>
                <a:spcPts val="0"/>
              </a:spcBef>
              <a:spcAft>
                <a:spcPts val="0"/>
              </a:spcAft>
              <a:buClr>
                <a:schemeClr val="lt1"/>
              </a:buClr>
              <a:buSzPts val="1800"/>
              <a:buNone/>
              <a:defRPr sz="1800">
                <a:solidFill>
                  <a:schemeClr val="lt1"/>
                </a:solidFill>
              </a:defRPr>
            </a:lvl8pPr>
            <a:lvl9pPr lvl="8" algn="ctr" rtl="0">
              <a:spcBef>
                <a:spcPts val="0"/>
              </a:spcBef>
              <a:spcAft>
                <a:spcPts val="0"/>
              </a:spcAft>
              <a:buClr>
                <a:schemeClr val="lt1"/>
              </a:buClr>
              <a:buSzPts val="1800"/>
              <a:buNone/>
              <a:defRPr sz="1800">
                <a:solidFill>
                  <a:schemeClr val="lt1"/>
                </a:solidFill>
              </a:defRPr>
            </a:lvl9pPr>
          </a:lstStyle>
          <a:p>
            <a:endParaRPr/>
          </a:p>
        </p:txBody>
      </p:sp>
      <p:sp>
        <p:nvSpPr>
          <p:cNvPr id="183" name="Google Shape;183;p14"/>
          <p:cNvSpPr txBox="1">
            <a:spLocks noGrp="1"/>
          </p:cNvSpPr>
          <p:nvPr>
            <p:ph type="subTitle" idx="1"/>
          </p:nvPr>
        </p:nvSpPr>
        <p:spPr>
          <a:xfrm flipH="1">
            <a:off x="6040625" y="1928650"/>
            <a:ext cx="2066400" cy="430500"/>
          </a:xfrm>
          <a:prstGeom prst="rect">
            <a:avLst/>
          </a:prstGeom>
        </p:spPr>
        <p:txBody>
          <a:bodyPr spcFirstLastPara="1" wrap="square" lIns="91425" tIns="0" rIns="91425" bIns="91425" anchor="t" anchorCtr="0">
            <a:noAutofit/>
          </a:bodyPr>
          <a:lstStyle>
            <a:lvl1pPr lvl="0" algn="ctr" rtl="0">
              <a:lnSpc>
                <a:spcPct val="115000"/>
              </a:lnSpc>
              <a:spcBef>
                <a:spcPts val="0"/>
              </a:spcBef>
              <a:spcAft>
                <a:spcPts val="0"/>
              </a:spcAft>
              <a:buSzPts val="1400"/>
              <a:buFont typeface="Anaheim"/>
              <a:buNone/>
              <a:defRPr sz="1400">
                <a:latin typeface="Anaheim"/>
                <a:ea typeface="Anaheim"/>
                <a:cs typeface="Anaheim"/>
                <a:sym typeface="Anaheim"/>
              </a:defRPr>
            </a:lvl1pPr>
            <a:lvl2pPr lvl="1" algn="ctr" rtl="0">
              <a:lnSpc>
                <a:spcPct val="115000"/>
              </a:lnSpc>
              <a:spcBef>
                <a:spcPts val="0"/>
              </a:spcBef>
              <a:spcAft>
                <a:spcPts val="0"/>
              </a:spcAft>
              <a:buSzPts val="1400"/>
              <a:buFont typeface="Anaheim"/>
              <a:buNone/>
              <a:defRPr>
                <a:latin typeface="Anaheim"/>
                <a:ea typeface="Anaheim"/>
                <a:cs typeface="Anaheim"/>
                <a:sym typeface="Anaheim"/>
              </a:defRPr>
            </a:lvl2pPr>
            <a:lvl3pPr lvl="2" algn="ctr" rtl="0">
              <a:lnSpc>
                <a:spcPct val="115000"/>
              </a:lnSpc>
              <a:spcBef>
                <a:spcPts val="0"/>
              </a:spcBef>
              <a:spcAft>
                <a:spcPts val="0"/>
              </a:spcAft>
              <a:buSzPts val="1400"/>
              <a:buFont typeface="Anaheim"/>
              <a:buNone/>
              <a:defRPr sz="1400">
                <a:latin typeface="Anaheim"/>
                <a:ea typeface="Anaheim"/>
                <a:cs typeface="Anaheim"/>
                <a:sym typeface="Anaheim"/>
              </a:defRPr>
            </a:lvl3pPr>
            <a:lvl4pPr lvl="3" algn="ctr" rtl="0">
              <a:lnSpc>
                <a:spcPct val="115000"/>
              </a:lnSpc>
              <a:spcBef>
                <a:spcPts val="0"/>
              </a:spcBef>
              <a:spcAft>
                <a:spcPts val="0"/>
              </a:spcAft>
              <a:buSzPts val="1400"/>
              <a:buFont typeface="Anaheim"/>
              <a:buNone/>
              <a:defRPr sz="1400">
                <a:latin typeface="Anaheim"/>
                <a:ea typeface="Anaheim"/>
                <a:cs typeface="Anaheim"/>
                <a:sym typeface="Anaheim"/>
              </a:defRPr>
            </a:lvl4pPr>
            <a:lvl5pPr lvl="4" algn="ctr" rtl="0">
              <a:lnSpc>
                <a:spcPct val="115000"/>
              </a:lnSpc>
              <a:spcBef>
                <a:spcPts val="0"/>
              </a:spcBef>
              <a:spcAft>
                <a:spcPts val="0"/>
              </a:spcAft>
              <a:buSzPts val="1400"/>
              <a:buFont typeface="Anaheim"/>
              <a:buNone/>
              <a:defRPr sz="1400">
                <a:latin typeface="Anaheim"/>
                <a:ea typeface="Anaheim"/>
                <a:cs typeface="Anaheim"/>
                <a:sym typeface="Anaheim"/>
              </a:defRPr>
            </a:lvl5pPr>
            <a:lvl6pPr lvl="5" algn="ctr" rtl="0">
              <a:lnSpc>
                <a:spcPct val="115000"/>
              </a:lnSpc>
              <a:spcBef>
                <a:spcPts val="0"/>
              </a:spcBef>
              <a:spcAft>
                <a:spcPts val="0"/>
              </a:spcAft>
              <a:buSzPts val="1400"/>
              <a:buFont typeface="Anaheim"/>
              <a:buNone/>
              <a:defRPr sz="1400">
                <a:latin typeface="Anaheim"/>
                <a:ea typeface="Anaheim"/>
                <a:cs typeface="Anaheim"/>
                <a:sym typeface="Anaheim"/>
              </a:defRPr>
            </a:lvl6pPr>
            <a:lvl7pPr lvl="6" algn="ctr" rtl="0">
              <a:lnSpc>
                <a:spcPct val="115000"/>
              </a:lnSpc>
              <a:spcBef>
                <a:spcPts val="0"/>
              </a:spcBef>
              <a:spcAft>
                <a:spcPts val="0"/>
              </a:spcAft>
              <a:buSzPts val="1400"/>
              <a:buFont typeface="Anaheim"/>
              <a:buNone/>
              <a:defRPr sz="1400">
                <a:latin typeface="Anaheim"/>
                <a:ea typeface="Anaheim"/>
                <a:cs typeface="Anaheim"/>
                <a:sym typeface="Anaheim"/>
              </a:defRPr>
            </a:lvl7pPr>
            <a:lvl8pPr lvl="7" algn="ctr" rtl="0">
              <a:lnSpc>
                <a:spcPct val="115000"/>
              </a:lnSpc>
              <a:spcBef>
                <a:spcPts val="0"/>
              </a:spcBef>
              <a:spcAft>
                <a:spcPts val="0"/>
              </a:spcAft>
              <a:buSzPts val="1400"/>
              <a:buFont typeface="Anaheim"/>
              <a:buNone/>
              <a:defRPr sz="1400">
                <a:latin typeface="Anaheim"/>
                <a:ea typeface="Anaheim"/>
                <a:cs typeface="Anaheim"/>
                <a:sym typeface="Anaheim"/>
              </a:defRPr>
            </a:lvl8pPr>
            <a:lvl9pPr lvl="8" algn="ctr" rtl="0">
              <a:lnSpc>
                <a:spcPct val="115000"/>
              </a:lnSpc>
              <a:spcBef>
                <a:spcPts val="0"/>
              </a:spcBef>
              <a:spcAft>
                <a:spcPts val="0"/>
              </a:spcAft>
              <a:buSzPts val="1400"/>
              <a:buFont typeface="Anaheim"/>
              <a:buNone/>
              <a:defRPr sz="1400">
                <a:latin typeface="Anaheim"/>
                <a:ea typeface="Anaheim"/>
                <a:cs typeface="Anaheim"/>
                <a:sym typeface="Anaheim"/>
              </a:defRPr>
            </a:lvl9pPr>
          </a:lstStyle>
          <a:p>
            <a:endParaRPr/>
          </a:p>
        </p:txBody>
      </p:sp>
      <p:sp>
        <p:nvSpPr>
          <p:cNvPr id="184" name="Google Shape;184;p14"/>
          <p:cNvSpPr txBox="1">
            <a:spLocks noGrp="1"/>
          </p:cNvSpPr>
          <p:nvPr>
            <p:ph type="ctrTitle" idx="2"/>
          </p:nvPr>
        </p:nvSpPr>
        <p:spPr>
          <a:xfrm flipH="1">
            <a:off x="1037600" y="1428754"/>
            <a:ext cx="2066400" cy="430500"/>
          </a:xfrm>
          <a:prstGeom prst="rect">
            <a:avLst/>
          </a:prstGeom>
        </p:spPr>
        <p:txBody>
          <a:bodyPr spcFirstLastPara="1" wrap="square" lIns="91425" tIns="91425" rIns="91425" bIns="0" anchor="b" anchorCtr="0">
            <a:noAutofit/>
          </a:bodyPr>
          <a:lstStyle>
            <a:lvl1pPr lvl="0" algn="ctr" rtl="0">
              <a:spcBef>
                <a:spcPts val="0"/>
              </a:spcBef>
              <a:spcAft>
                <a:spcPts val="0"/>
              </a:spcAft>
              <a:buClr>
                <a:schemeClr val="lt1"/>
              </a:buClr>
              <a:buSzPts val="2400"/>
              <a:buNone/>
              <a:defRPr sz="2200"/>
            </a:lvl1pPr>
            <a:lvl2pPr lvl="1" algn="r" rtl="0">
              <a:spcBef>
                <a:spcPts val="0"/>
              </a:spcBef>
              <a:spcAft>
                <a:spcPts val="0"/>
              </a:spcAft>
              <a:buClr>
                <a:schemeClr val="lt1"/>
              </a:buClr>
              <a:buSzPts val="1800"/>
              <a:buNone/>
              <a:defRPr sz="1800">
                <a:solidFill>
                  <a:schemeClr val="lt1"/>
                </a:solidFill>
              </a:defRPr>
            </a:lvl2pPr>
            <a:lvl3pPr lvl="2" algn="r" rtl="0">
              <a:spcBef>
                <a:spcPts val="0"/>
              </a:spcBef>
              <a:spcAft>
                <a:spcPts val="0"/>
              </a:spcAft>
              <a:buClr>
                <a:schemeClr val="lt1"/>
              </a:buClr>
              <a:buSzPts val="1800"/>
              <a:buNone/>
              <a:defRPr sz="1800">
                <a:solidFill>
                  <a:schemeClr val="lt1"/>
                </a:solidFill>
              </a:defRPr>
            </a:lvl3pPr>
            <a:lvl4pPr lvl="3" algn="r" rtl="0">
              <a:spcBef>
                <a:spcPts val="0"/>
              </a:spcBef>
              <a:spcAft>
                <a:spcPts val="0"/>
              </a:spcAft>
              <a:buClr>
                <a:schemeClr val="lt1"/>
              </a:buClr>
              <a:buSzPts val="1800"/>
              <a:buNone/>
              <a:defRPr sz="1800">
                <a:solidFill>
                  <a:schemeClr val="lt1"/>
                </a:solidFill>
              </a:defRPr>
            </a:lvl4pPr>
            <a:lvl5pPr lvl="4" algn="r" rtl="0">
              <a:spcBef>
                <a:spcPts val="0"/>
              </a:spcBef>
              <a:spcAft>
                <a:spcPts val="0"/>
              </a:spcAft>
              <a:buClr>
                <a:schemeClr val="lt1"/>
              </a:buClr>
              <a:buSzPts val="1800"/>
              <a:buNone/>
              <a:defRPr sz="1800">
                <a:solidFill>
                  <a:schemeClr val="lt1"/>
                </a:solidFill>
              </a:defRPr>
            </a:lvl5pPr>
            <a:lvl6pPr lvl="5" algn="r" rtl="0">
              <a:spcBef>
                <a:spcPts val="0"/>
              </a:spcBef>
              <a:spcAft>
                <a:spcPts val="0"/>
              </a:spcAft>
              <a:buClr>
                <a:schemeClr val="lt1"/>
              </a:buClr>
              <a:buSzPts val="1800"/>
              <a:buNone/>
              <a:defRPr sz="1800">
                <a:solidFill>
                  <a:schemeClr val="lt1"/>
                </a:solidFill>
              </a:defRPr>
            </a:lvl6pPr>
            <a:lvl7pPr lvl="6" algn="r" rtl="0">
              <a:spcBef>
                <a:spcPts val="0"/>
              </a:spcBef>
              <a:spcAft>
                <a:spcPts val="0"/>
              </a:spcAft>
              <a:buClr>
                <a:schemeClr val="lt1"/>
              </a:buClr>
              <a:buSzPts val="1800"/>
              <a:buNone/>
              <a:defRPr sz="1800">
                <a:solidFill>
                  <a:schemeClr val="lt1"/>
                </a:solidFill>
              </a:defRPr>
            </a:lvl7pPr>
            <a:lvl8pPr lvl="7" algn="r" rtl="0">
              <a:spcBef>
                <a:spcPts val="0"/>
              </a:spcBef>
              <a:spcAft>
                <a:spcPts val="0"/>
              </a:spcAft>
              <a:buClr>
                <a:schemeClr val="lt1"/>
              </a:buClr>
              <a:buSzPts val="1800"/>
              <a:buNone/>
              <a:defRPr sz="1800">
                <a:solidFill>
                  <a:schemeClr val="lt1"/>
                </a:solidFill>
              </a:defRPr>
            </a:lvl8pPr>
            <a:lvl9pPr lvl="8" algn="r" rtl="0">
              <a:spcBef>
                <a:spcPts val="0"/>
              </a:spcBef>
              <a:spcAft>
                <a:spcPts val="0"/>
              </a:spcAft>
              <a:buClr>
                <a:schemeClr val="lt1"/>
              </a:buClr>
              <a:buSzPts val="1800"/>
              <a:buNone/>
              <a:defRPr sz="1800">
                <a:solidFill>
                  <a:schemeClr val="lt1"/>
                </a:solidFill>
              </a:defRPr>
            </a:lvl9pPr>
          </a:lstStyle>
          <a:p>
            <a:endParaRPr/>
          </a:p>
        </p:txBody>
      </p:sp>
      <p:sp>
        <p:nvSpPr>
          <p:cNvPr id="185" name="Google Shape;185;p14"/>
          <p:cNvSpPr txBox="1">
            <a:spLocks noGrp="1"/>
          </p:cNvSpPr>
          <p:nvPr>
            <p:ph type="subTitle" idx="3"/>
          </p:nvPr>
        </p:nvSpPr>
        <p:spPr>
          <a:xfrm flipH="1">
            <a:off x="1037000" y="1928650"/>
            <a:ext cx="2067000" cy="430500"/>
          </a:xfrm>
          <a:prstGeom prst="rect">
            <a:avLst/>
          </a:prstGeom>
        </p:spPr>
        <p:txBody>
          <a:bodyPr spcFirstLastPara="1" wrap="square" lIns="91425" tIns="0" rIns="91425" bIns="91425" anchor="t" anchorCtr="0">
            <a:noAutofit/>
          </a:bodyPr>
          <a:lstStyle>
            <a:lvl1pPr lvl="0" algn="ctr" rtl="0">
              <a:lnSpc>
                <a:spcPct val="115000"/>
              </a:lnSpc>
              <a:spcBef>
                <a:spcPts val="0"/>
              </a:spcBef>
              <a:spcAft>
                <a:spcPts val="0"/>
              </a:spcAft>
              <a:buSzPts val="1400"/>
              <a:buFont typeface="Anaheim"/>
              <a:buNone/>
              <a:defRPr sz="1400">
                <a:latin typeface="Anaheim"/>
                <a:ea typeface="Anaheim"/>
                <a:cs typeface="Anaheim"/>
                <a:sym typeface="Anaheim"/>
              </a:defRPr>
            </a:lvl1pPr>
            <a:lvl2pPr lvl="1" algn="ctr" rtl="0">
              <a:lnSpc>
                <a:spcPct val="115000"/>
              </a:lnSpc>
              <a:spcBef>
                <a:spcPts val="0"/>
              </a:spcBef>
              <a:spcAft>
                <a:spcPts val="0"/>
              </a:spcAft>
              <a:buSzPts val="1400"/>
              <a:buFont typeface="Anaheim"/>
              <a:buNone/>
              <a:defRPr>
                <a:latin typeface="Anaheim"/>
                <a:ea typeface="Anaheim"/>
                <a:cs typeface="Anaheim"/>
                <a:sym typeface="Anaheim"/>
              </a:defRPr>
            </a:lvl2pPr>
            <a:lvl3pPr lvl="2" algn="ctr" rtl="0">
              <a:lnSpc>
                <a:spcPct val="115000"/>
              </a:lnSpc>
              <a:spcBef>
                <a:spcPts val="0"/>
              </a:spcBef>
              <a:spcAft>
                <a:spcPts val="0"/>
              </a:spcAft>
              <a:buSzPts val="1400"/>
              <a:buFont typeface="Anaheim"/>
              <a:buNone/>
              <a:defRPr sz="1400">
                <a:latin typeface="Anaheim"/>
                <a:ea typeface="Anaheim"/>
                <a:cs typeface="Anaheim"/>
                <a:sym typeface="Anaheim"/>
              </a:defRPr>
            </a:lvl3pPr>
            <a:lvl4pPr lvl="3" algn="ctr" rtl="0">
              <a:lnSpc>
                <a:spcPct val="115000"/>
              </a:lnSpc>
              <a:spcBef>
                <a:spcPts val="0"/>
              </a:spcBef>
              <a:spcAft>
                <a:spcPts val="0"/>
              </a:spcAft>
              <a:buSzPts val="1400"/>
              <a:buFont typeface="Anaheim"/>
              <a:buNone/>
              <a:defRPr sz="1400">
                <a:latin typeface="Anaheim"/>
                <a:ea typeface="Anaheim"/>
                <a:cs typeface="Anaheim"/>
                <a:sym typeface="Anaheim"/>
              </a:defRPr>
            </a:lvl4pPr>
            <a:lvl5pPr lvl="4" algn="ctr" rtl="0">
              <a:lnSpc>
                <a:spcPct val="115000"/>
              </a:lnSpc>
              <a:spcBef>
                <a:spcPts val="0"/>
              </a:spcBef>
              <a:spcAft>
                <a:spcPts val="0"/>
              </a:spcAft>
              <a:buSzPts val="1400"/>
              <a:buFont typeface="Anaheim"/>
              <a:buNone/>
              <a:defRPr sz="1400">
                <a:latin typeface="Anaheim"/>
                <a:ea typeface="Anaheim"/>
                <a:cs typeface="Anaheim"/>
                <a:sym typeface="Anaheim"/>
              </a:defRPr>
            </a:lvl5pPr>
            <a:lvl6pPr lvl="5" algn="ctr" rtl="0">
              <a:lnSpc>
                <a:spcPct val="115000"/>
              </a:lnSpc>
              <a:spcBef>
                <a:spcPts val="0"/>
              </a:spcBef>
              <a:spcAft>
                <a:spcPts val="0"/>
              </a:spcAft>
              <a:buSzPts val="1400"/>
              <a:buFont typeface="Anaheim"/>
              <a:buNone/>
              <a:defRPr sz="1400">
                <a:latin typeface="Anaheim"/>
                <a:ea typeface="Anaheim"/>
                <a:cs typeface="Anaheim"/>
                <a:sym typeface="Anaheim"/>
              </a:defRPr>
            </a:lvl6pPr>
            <a:lvl7pPr lvl="6" algn="ctr" rtl="0">
              <a:lnSpc>
                <a:spcPct val="115000"/>
              </a:lnSpc>
              <a:spcBef>
                <a:spcPts val="0"/>
              </a:spcBef>
              <a:spcAft>
                <a:spcPts val="0"/>
              </a:spcAft>
              <a:buSzPts val="1400"/>
              <a:buFont typeface="Anaheim"/>
              <a:buNone/>
              <a:defRPr sz="1400">
                <a:latin typeface="Anaheim"/>
                <a:ea typeface="Anaheim"/>
                <a:cs typeface="Anaheim"/>
                <a:sym typeface="Anaheim"/>
              </a:defRPr>
            </a:lvl7pPr>
            <a:lvl8pPr lvl="7" algn="ctr" rtl="0">
              <a:lnSpc>
                <a:spcPct val="115000"/>
              </a:lnSpc>
              <a:spcBef>
                <a:spcPts val="0"/>
              </a:spcBef>
              <a:spcAft>
                <a:spcPts val="0"/>
              </a:spcAft>
              <a:buSzPts val="1400"/>
              <a:buFont typeface="Anaheim"/>
              <a:buNone/>
              <a:defRPr sz="1400">
                <a:latin typeface="Anaheim"/>
                <a:ea typeface="Anaheim"/>
                <a:cs typeface="Anaheim"/>
                <a:sym typeface="Anaheim"/>
              </a:defRPr>
            </a:lvl8pPr>
            <a:lvl9pPr lvl="8" algn="ctr" rtl="0">
              <a:lnSpc>
                <a:spcPct val="115000"/>
              </a:lnSpc>
              <a:spcBef>
                <a:spcPts val="0"/>
              </a:spcBef>
              <a:spcAft>
                <a:spcPts val="0"/>
              </a:spcAft>
              <a:buSzPts val="1400"/>
              <a:buFont typeface="Anaheim"/>
              <a:buNone/>
              <a:defRPr sz="1400">
                <a:latin typeface="Anaheim"/>
                <a:ea typeface="Anaheim"/>
                <a:cs typeface="Anaheim"/>
                <a:sym typeface="Anaheim"/>
              </a:defRPr>
            </a:lvl9pPr>
          </a:lstStyle>
          <a:p>
            <a:endParaRPr/>
          </a:p>
        </p:txBody>
      </p:sp>
      <p:sp>
        <p:nvSpPr>
          <p:cNvPr id="186" name="Google Shape;186;p14"/>
          <p:cNvSpPr txBox="1">
            <a:spLocks noGrp="1"/>
          </p:cNvSpPr>
          <p:nvPr>
            <p:ph type="ctrTitle" idx="4"/>
          </p:nvPr>
        </p:nvSpPr>
        <p:spPr>
          <a:xfrm flipH="1">
            <a:off x="3829056" y="-219071"/>
            <a:ext cx="1466400" cy="430500"/>
          </a:xfrm>
          <a:prstGeom prst="rect">
            <a:avLst/>
          </a:prstGeom>
        </p:spPr>
        <p:txBody>
          <a:bodyPr spcFirstLastPara="1" wrap="square" lIns="91425" tIns="91425" rIns="91425" bIns="0" anchor="b" anchorCtr="0">
            <a:noAutofit/>
          </a:bodyPr>
          <a:lstStyle>
            <a:lvl1pPr lvl="0" algn="ctr" rtl="0">
              <a:spcBef>
                <a:spcPts val="0"/>
              </a:spcBef>
              <a:spcAft>
                <a:spcPts val="0"/>
              </a:spcAft>
              <a:buClr>
                <a:schemeClr val="lt1"/>
              </a:buClr>
              <a:buSzPts val="2400"/>
              <a:buNone/>
              <a:defRPr sz="2200"/>
            </a:lvl1pPr>
            <a:lvl2pPr lvl="1" algn="ctr" rtl="0">
              <a:spcBef>
                <a:spcPts val="0"/>
              </a:spcBef>
              <a:spcAft>
                <a:spcPts val="0"/>
              </a:spcAft>
              <a:buClr>
                <a:schemeClr val="lt1"/>
              </a:buClr>
              <a:buSzPts val="1800"/>
              <a:buNone/>
              <a:defRPr sz="1800">
                <a:solidFill>
                  <a:schemeClr val="lt1"/>
                </a:solidFill>
              </a:defRPr>
            </a:lvl2pPr>
            <a:lvl3pPr lvl="2" algn="ctr" rtl="0">
              <a:spcBef>
                <a:spcPts val="0"/>
              </a:spcBef>
              <a:spcAft>
                <a:spcPts val="0"/>
              </a:spcAft>
              <a:buClr>
                <a:schemeClr val="lt1"/>
              </a:buClr>
              <a:buSzPts val="1800"/>
              <a:buNone/>
              <a:defRPr sz="1800">
                <a:solidFill>
                  <a:schemeClr val="lt1"/>
                </a:solidFill>
              </a:defRPr>
            </a:lvl3pPr>
            <a:lvl4pPr lvl="3" algn="ctr" rtl="0">
              <a:spcBef>
                <a:spcPts val="0"/>
              </a:spcBef>
              <a:spcAft>
                <a:spcPts val="0"/>
              </a:spcAft>
              <a:buClr>
                <a:schemeClr val="lt1"/>
              </a:buClr>
              <a:buSzPts val="1800"/>
              <a:buNone/>
              <a:defRPr sz="1800">
                <a:solidFill>
                  <a:schemeClr val="lt1"/>
                </a:solidFill>
              </a:defRPr>
            </a:lvl4pPr>
            <a:lvl5pPr lvl="4" algn="ctr" rtl="0">
              <a:spcBef>
                <a:spcPts val="0"/>
              </a:spcBef>
              <a:spcAft>
                <a:spcPts val="0"/>
              </a:spcAft>
              <a:buClr>
                <a:schemeClr val="lt1"/>
              </a:buClr>
              <a:buSzPts val="1800"/>
              <a:buNone/>
              <a:defRPr sz="1800">
                <a:solidFill>
                  <a:schemeClr val="lt1"/>
                </a:solidFill>
              </a:defRPr>
            </a:lvl5pPr>
            <a:lvl6pPr lvl="5" algn="ctr" rtl="0">
              <a:spcBef>
                <a:spcPts val="0"/>
              </a:spcBef>
              <a:spcAft>
                <a:spcPts val="0"/>
              </a:spcAft>
              <a:buClr>
                <a:schemeClr val="lt1"/>
              </a:buClr>
              <a:buSzPts val="1800"/>
              <a:buNone/>
              <a:defRPr sz="1800">
                <a:solidFill>
                  <a:schemeClr val="lt1"/>
                </a:solidFill>
              </a:defRPr>
            </a:lvl6pPr>
            <a:lvl7pPr lvl="6" algn="ctr" rtl="0">
              <a:spcBef>
                <a:spcPts val="0"/>
              </a:spcBef>
              <a:spcAft>
                <a:spcPts val="0"/>
              </a:spcAft>
              <a:buClr>
                <a:schemeClr val="lt1"/>
              </a:buClr>
              <a:buSzPts val="1800"/>
              <a:buNone/>
              <a:defRPr sz="1800">
                <a:solidFill>
                  <a:schemeClr val="lt1"/>
                </a:solidFill>
              </a:defRPr>
            </a:lvl7pPr>
            <a:lvl8pPr lvl="7" algn="ctr" rtl="0">
              <a:spcBef>
                <a:spcPts val="0"/>
              </a:spcBef>
              <a:spcAft>
                <a:spcPts val="0"/>
              </a:spcAft>
              <a:buClr>
                <a:schemeClr val="lt1"/>
              </a:buClr>
              <a:buSzPts val="1800"/>
              <a:buNone/>
              <a:defRPr sz="1800">
                <a:solidFill>
                  <a:schemeClr val="lt1"/>
                </a:solidFill>
              </a:defRPr>
            </a:lvl8pPr>
            <a:lvl9pPr lvl="8" algn="ctr" rtl="0">
              <a:spcBef>
                <a:spcPts val="0"/>
              </a:spcBef>
              <a:spcAft>
                <a:spcPts val="0"/>
              </a:spcAft>
              <a:buClr>
                <a:schemeClr val="lt1"/>
              </a:buClr>
              <a:buSzPts val="1800"/>
              <a:buNone/>
              <a:defRPr sz="1800">
                <a:solidFill>
                  <a:schemeClr val="lt1"/>
                </a:solidFill>
              </a:defRPr>
            </a:lvl9pPr>
          </a:lstStyle>
          <a:p>
            <a:endParaRPr/>
          </a:p>
        </p:txBody>
      </p:sp>
      <p:sp>
        <p:nvSpPr>
          <p:cNvPr id="187" name="Google Shape;187;p14"/>
          <p:cNvSpPr txBox="1">
            <a:spLocks noGrp="1"/>
          </p:cNvSpPr>
          <p:nvPr>
            <p:ph type="subTitle" idx="5"/>
          </p:nvPr>
        </p:nvSpPr>
        <p:spPr>
          <a:xfrm flipH="1">
            <a:off x="3539465" y="1928650"/>
            <a:ext cx="2067000" cy="430500"/>
          </a:xfrm>
          <a:prstGeom prst="rect">
            <a:avLst/>
          </a:prstGeom>
        </p:spPr>
        <p:txBody>
          <a:bodyPr spcFirstLastPara="1" wrap="square" lIns="91425" tIns="0" rIns="91425" bIns="91425" anchor="t" anchorCtr="0">
            <a:noAutofit/>
          </a:bodyPr>
          <a:lstStyle>
            <a:lvl1pPr lvl="0" algn="ctr" rtl="0">
              <a:lnSpc>
                <a:spcPct val="115000"/>
              </a:lnSpc>
              <a:spcBef>
                <a:spcPts val="0"/>
              </a:spcBef>
              <a:spcAft>
                <a:spcPts val="0"/>
              </a:spcAft>
              <a:buSzPts val="1400"/>
              <a:buFont typeface="Anaheim"/>
              <a:buNone/>
              <a:defRPr sz="1400">
                <a:latin typeface="Anaheim"/>
                <a:ea typeface="Anaheim"/>
                <a:cs typeface="Anaheim"/>
                <a:sym typeface="Anaheim"/>
              </a:defRPr>
            </a:lvl1pPr>
            <a:lvl2pPr lvl="1" algn="ctr" rtl="0">
              <a:lnSpc>
                <a:spcPct val="115000"/>
              </a:lnSpc>
              <a:spcBef>
                <a:spcPts val="0"/>
              </a:spcBef>
              <a:spcAft>
                <a:spcPts val="0"/>
              </a:spcAft>
              <a:buSzPts val="1400"/>
              <a:buFont typeface="Anaheim"/>
              <a:buNone/>
              <a:defRPr>
                <a:latin typeface="Anaheim"/>
                <a:ea typeface="Anaheim"/>
                <a:cs typeface="Anaheim"/>
                <a:sym typeface="Anaheim"/>
              </a:defRPr>
            </a:lvl2pPr>
            <a:lvl3pPr lvl="2" algn="ctr" rtl="0">
              <a:lnSpc>
                <a:spcPct val="115000"/>
              </a:lnSpc>
              <a:spcBef>
                <a:spcPts val="0"/>
              </a:spcBef>
              <a:spcAft>
                <a:spcPts val="0"/>
              </a:spcAft>
              <a:buSzPts val="1400"/>
              <a:buFont typeface="Anaheim"/>
              <a:buNone/>
              <a:defRPr sz="1400">
                <a:latin typeface="Anaheim"/>
                <a:ea typeface="Anaheim"/>
                <a:cs typeface="Anaheim"/>
                <a:sym typeface="Anaheim"/>
              </a:defRPr>
            </a:lvl3pPr>
            <a:lvl4pPr lvl="3" algn="ctr" rtl="0">
              <a:lnSpc>
                <a:spcPct val="115000"/>
              </a:lnSpc>
              <a:spcBef>
                <a:spcPts val="0"/>
              </a:spcBef>
              <a:spcAft>
                <a:spcPts val="0"/>
              </a:spcAft>
              <a:buSzPts val="1400"/>
              <a:buFont typeface="Anaheim"/>
              <a:buNone/>
              <a:defRPr sz="1400">
                <a:latin typeface="Anaheim"/>
                <a:ea typeface="Anaheim"/>
                <a:cs typeface="Anaheim"/>
                <a:sym typeface="Anaheim"/>
              </a:defRPr>
            </a:lvl4pPr>
            <a:lvl5pPr lvl="4" algn="ctr" rtl="0">
              <a:lnSpc>
                <a:spcPct val="115000"/>
              </a:lnSpc>
              <a:spcBef>
                <a:spcPts val="0"/>
              </a:spcBef>
              <a:spcAft>
                <a:spcPts val="0"/>
              </a:spcAft>
              <a:buSzPts val="1400"/>
              <a:buFont typeface="Anaheim"/>
              <a:buNone/>
              <a:defRPr sz="1400">
                <a:latin typeface="Anaheim"/>
                <a:ea typeface="Anaheim"/>
                <a:cs typeface="Anaheim"/>
                <a:sym typeface="Anaheim"/>
              </a:defRPr>
            </a:lvl5pPr>
            <a:lvl6pPr lvl="5" algn="ctr" rtl="0">
              <a:lnSpc>
                <a:spcPct val="115000"/>
              </a:lnSpc>
              <a:spcBef>
                <a:spcPts val="0"/>
              </a:spcBef>
              <a:spcAft>
                <a:spcPts val="0"/>
              </a:spcAft>
              <a:buSzPts val="1400"/>
              <a:buFont typeface="Anaheim"/>
              <a:buNone/>
              <a:defRPr sz="1400">
                <a:latin typeface="Anaheim"/>
                <a:ea typeface="Anaheim"/>
                <a:cs typeface="Anaheim"/>
                <a:sym typeface="Anaheim"/>
              </a:defRPr>
            </a:lvl6pPr>
            <a:lvl7pPr lvl="6" algn="ctr" rtl="0">
              <a:lnSpc>
                <a:spcPct val="115000"/>
              </a:lnSpc>
              <a:spcBef>
                <a:spcPts val="0"/>
              </a:spcBef>
              <a:spcAft>
                <a:spcPts val="0"/>
              </a:spcAft>
              <a:buSzPts val="1400"/>
              <a:buFont typeface="Anaheim"/>
              <a:buNone/>
              <a:defRPr sz="1400">
                <a:latin typeface="Anaheim"/>
                <a:ea typeface="Anaheim"/>
                <a:cs typeface="Anaheim"/>
                <a:sym typeface="Anaheim"/>
              </a:defRPr>
            </a:lvl7pPr>
            <a:lvl8pPr lvl="7" algn="ctr" rtl="0">
              <a:lnSpc>
                <a:spcPct val="115000"/>
              </a:lnSpc>
              <a:spcBef>
                <a:spcPts val="0"/>
              </a:spcBef>
              <a:spcAft>
                <a:spcPts val="0"/>
              </a:spcAft>
              <a:buSzPts val="1400"/>
              <a:buFont typeface="Anaheim"/>
              <a:buNone/>
              <a:defRPr sz="1400">
                <a:latin typeface="Anaheim"/>
                <a:ea typeface="Anaheim"/>
                <a:cs typeface="Anaheim"/>
                <a:sym typeface="Anaheim"/>
              </a:defRPr>
            </a:lvl8pPr>
            <a:lvl9pPr lvl="8" algn="ctr" rtl="0">
              <a:lnSpc>
                <a:spcPct val="115000"/>
              </a:lnSpc>
              <a:spcBef>
                <a:spcPts val="0"/>
              </a:spcBef>
              <a:spcAft>
                <a:spcPts val="0"/>
              </a:spcAft>
              <a:buSzPts val="1400"/>
              <a:buFont typeface="Anaheim"/>
              <a:buNone/>
              <a:defRPr sz="1400">
                <a:latin typeface="Anaheim"/>
                <a:ea typeface="Anaheim"/>
                <a:cs typeface="Anaheim"/>
                <a:sym typeface="Anaheim"/>
              </a:defRPr>
            </a:lvl9pPr>
          </a:lstStyle>
          <a:p>
            <a:endParaRPr/>
          </a:p>
        </p:txBody>
      </p:sp>
      <p:sp>
        <p:nvSpPr>
          <p:cNvPr id="188" name="Google Shape;188;p14"/>
          <p:cNvSpPr txBox="1">
            <a:spLocks noGrp="1"/>
          </p:cNvSpPr>
          <p:nvPr>
            <p:ph type="title" idx="6"/>
          </p:nvPr>
        </p:nvSpPr>
        <p:spPr>
          <a:xfrm>
            <a:off x="1278000" y="342000"/>
            <a:ext cx="6588000" cy="6690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3000">
                <a:solidFill>
                  <a:schemeClr val="dk2"/>
                </a:solidFill>
              </a:defRPr>
            </a:lvl1pPr>
            <a:lvl2pPr lvl="1" algn="ctr" rtl="0">
              <a:spcBef>
                <a:spcPts val="0"/>
              </a:spcBef>
              <a:spcAft>
                <a:spcPts val="0"/>
              </a:spcAft>
              <a:buNone/>
              <a:defRPr sz="3000"/>
            </a:lvl2pPr>
            <a:lvl3pPr lvl="2" algn="ctr" rtl="0">
              <a:spcBef>
                <a:spcPts val="0"/>
              </a:spcBef>
              <a:spcAft>
                <a:spcPts val="0"/>
              </a:spcAft>
              <a:buNone/>
              <a:defRPr sz="3000"/>
            </a:lvl3pPr>
            <a:lvl4pPr lvl="3" algn="ctr" rtl="0">
              <a:spcBef>
                <a:spcPts val="0"/>
              </a:spcBef>
              <a:spcAft>
                <a:spcPts val="0"/>
              </a:spcAft>
              <a:buNone/>
              <a:defRPr sz="3000"/>
            </a:lvl4pPr>
            <a:lvl5pPr lvl="4" algn="ctr" rtl="0">
              <a:spcBef>
                <a:spcPts val="0"/>
              </a:spcBef>
              <a:spcAft>
                <a:spcPts val="0"/>
              </a:spcAft>
              <a:buNone/>
              <a:defRPr sz="3000"/>
            </a:lvl5pPr>
            <a:lvl6pPr lvl="5" algn="ctr" rtl="0">
              <a:spcBef>
                <a:spcPts val="0"/>
              </a:spcBef>
              <a:spcAft>
                <a:spcPts val="0"/>
              </a:spcAft>
              <a:buNone/>
              <a:defRPr sz="3000"/>
            </a:lvl6pPr>
            <a:lvl7pPr lvl="6" algn="ctr" rtl="0">
              <a:spcBef>
                <a:spcPts val="0"/>
              </a:spcBef>
              <a:spcAft>
                <a:spcPts val="0"/>
              </a:spcAft>
              <a:buNone/>
              <a:defRPr sz="3000"/>
            </a:lvl7pPr>
            <a:lvl8pPr lvl="7" algn="ctr" rtl="0">
              <a:spcBef>
                <a:spcPts val="0"/>
              </a:spcBef>
              <a:spcAft>
                <a:spcPts val="0"/>
              </a:spcAft>
              <a:buNone/>
              <a:defRPr sz="3000"/>
            </a:lvl8pPr>
            <a:lvl9pPr lvl="8" algn="ctr" rtl="0">
              <a:spcBef>
                <a:spcPts val="0"/>
              </a:spcBef>
              <a:spcAft>
                <a:spcPts val="0"/>
              </a:spcAft>
              <a:buNone/>
              <a:defRPr sz="3000"/>
            </a:lvl9pPr>
          </a:lstStyle>
          <a:p>
            <a:endParaRPr/>
          </a:p>
        </p:txBody>
      </p:sp>
      <p:sp>
        <p:nvSpPr>
          <p:cNvPr id="189" name="Google Shape;189;p14"/>
          <p:cNvSpPr txBox="1">
            <a:spLocks noGrp="1"/>
          </p:cNvSpPr>
          <p:nvPr>
            <p:ph type="ctrTitle" idx="7"/>
          </p:nvPr>
        </p:nvSpPr>
        <p:spPr>
          <a:xfrm flipH="1">
            <a:off x="3539112" y="1428754"/>
            <a:ext cx="2066400" cy="430500"/>
          </a:xfrm>
          <a:prstGeom prst="rect">
            <a:avLst/>
          </a:prstGeom>
        </p:spPr>
        <p:txBody>
          <a:bodyPr spcFirstLastPara="1" wrap="square" lIns="91425" tIns="91425" rIns="91425" bIns="0" anchor="b" anchorCtr="0">
            <a:noAutofit/>
          </a:bodyPr>
          <a:lstStyle>
            <a:lvl1pPr lvl="0" algn="ctr" rtl="0">
              <a:spcBef>
                <a:spcPts val="0"/>
              </a:spcBef>
              <a:spcAft>
                <a:spcPts val="0"/>
              </a:spcAft>
              <a:buClr>
                <a:schemeClr val="lt1"/>
              </a:buClr>
              <a:buSzPts val="2400"/>
              <a:buNone/>
              <a:defRPr sz="2200"/>
            </a:lvl1pPr>
            <a:lvl2pPr lvl="1" algn="r" rtl="0">
              <a:spcBef>
                <a:spcPts val="0"/>
              </a:spcBef>
              <a:spcAft>
                <a:spcPts val="0"/>
              </a:spcAft>
              <a:buClr>
                <a:schemeClr val="lt1"/>
              </a:buClr>
              <a:buSzPts val="1800"/>
              <a:buNone/>
              <a:defRPr sz="1800">
                <a:solidFill>
                  <a:schemeClr val="lt1"/>
                </a:solidFill>
              </a:defRPr>
            </a:lvl2pPr>
            <a:lvl3pPr lvl="2" algn="r" rtl="0">
              <a:spcBef>
                <a:spcPts val="0"/>
              </a:spcBef>
              <a:spcAft>
                <a:spcPts val="0"/>
              </a:spcAft>
              <a:buClr>
                <a:schemeClr val="lt1"/>
              </a:buClr>
              <a:buSzPts val="1800"/>
              <a:buNone/>
              <a:defRPr sz="1800">
                <a:solidFill>
                  <a:schemeClr val="lt1"/>
                </a:solidFill>
              </a:defRPr>
            </a:lvl3pPr>
            <a:lvl4pPr lvl="3" algn="r" rtl="0">
              <a:spcBef>
                <a:spcPts val="0"/>
              </a:spcBef>
              <a:spcAft>
                <a:spcPts val="0"/>
              </a:spcAft>
              <a:buClr>
                <a:schemeClr val="lt1"/>
              </a:buClr>
              <a:buSzPts val="1800"/>
              <a:buNone/>
              <a:defRPr sz="1800">
                <a:solidFill>
                  <a:schemeClr val="lt1"/>
                </a:solidFill>
              </a:defRPr>
            </a:lvl4pPr>
            <a:lvl5pPr lvl="4" algn="r" rtl="0">
              <a:spcBef>
                <a:spcPts val="0"/>
              </a:spcBef>
              <a:spcAft>
                <a:spcPts val="0"/>
              </a:spcAft>
              <a:buClr>
                <a:schemeClr val="lt1"/>
              </a:buClr>
              <a:buSzPts val="1800"/>
              <a:buNone/>
              <a:defRPr sz="1800">
                <a:solidFill>
                  <a:schemeClr val="lt1"/>
                </a:solidFill>
              </a:defRPr>
            </a:lvl5pPr>
            <a:lvl6pPr lvl="5" algn="r" rtl="0">
              <a:spcBef>
                <a:spcPts val="0"/>
              </a:spcBef>
              <a:spcAft>
                <a:spcPts val="0"/>
              </a:spcAft>
              <a:buClr>
                <a:schemeClr val="lt1"/>
              </a:buClr>
              <a:buSzPts val="1800"/>
              <a:buNone/>
              <a:defRPr sz="1800">
                <a:solidFill>
                  <a:schemeClr val="lt1"/>
                </a:solidFill>
              </a:defRPr>
            </a:lvl6pPr>
            <a:lvl7pPr lvl="6" algn="r" rtl="0">
              <a:spcBef>
                <a:spcPts val="0"/>
              </a:spcBef>
              <a:spcAft>
                <a:spcPts val="0"/>
              </a:spcAft>
              <a:buClr>
                <a:schemeClr val="lt1"/>
              </a:buClr>
              <a:buSzPts val="1800"/>
              <a:buNone/>
              <a:defRPr sz="1800">
                <a:solidFill>
                  <a:schemeClr val="lt1"/>
                </a:solidFill>
              </a:defRPr>
            </a:lvl7pPr>
            <a:lvl8pPr lvl="7" algn="r" rtl="0">
              <a:spcBef>
                <a:spcPts val="0"/>
              </a:spcBef>
              <a:spcAft>
                <a:spcPts val="0"/>
              </a:spcAft>
              <a:buClr>
                <a:schemeClr val="lt1"/>
              </a:buClr>
              <a:buSzPts val="1800"/>
              <a:buNone/>
              <a:defRPr sz="1800">
                <a:solidFill>
                  <a:schemeClr val="lt1"/>
                </a:solidFill>
              </a:defRPr>
            </a:lvl8pPr>
            <a:lvl9pPr lvl="8" algn="r" rtl="0">
              <a:spcBef>
                <a:spcPts val="0"/>
              </a:spcBef>
              <a:spcAft>
                <a:spcPts val="0"/>
              </a:spcAft>
              <a:buClr>
                <a:schemeClr val="lt1"/>
              </a:buClr>
              <a:buSzPts val="1800"/>
              <a:buNone/>
              <a:defRPr sz="1800">
                <a:solidFill>
                  <a:schemeClr val="lt1"/>
                </a:solidFill>
              </a:defRPr>
            </a:lvl9pPr>
          </a:lstStyle>
          <a:p>
            <a:endParaRPr/>
          </a:p>
        </p:txBody>
      </p:sp>
      <p:sp>
        <p:nvSpPr>
          <p:cNvPr id="190" name="Google Shape;190;p14"/>
          <p:cNvSpPr txBox="1">
            <a:spLocks noGrp="1"/>
          </p:cNvSpPr>
          <p:nvPr>
            <p:ph type="ctrTitle" idx="8"/>
          </p:nvPr>
        </p:nvSpPr>
        <p:spPr>
          <a:xfrm flipH="1">
            <a:off x="6041962" y="1428754"/>
            <a:ext cx="2066400" cy="430500"/>
          </a:xfrm>
          <a:prstGeom prst="rect">
            <a:avLst/>
          </a:prstGeom>
        </p:spPr>
        <p:txBody>
          <a:bodyPr spcFirstLastPara="1" wrap="square" lIns="91425" tIns="91425" rIns="91425" bIns="0" anchor="b" anchorCtr="0">
            <a:noAutofit/>
          </a:bodyPr>
          <a:lstStyle>
            <a:lvl1pPr lvl="0" algn="ctr" rtl="0">
              <a:spcBef>
                <a:spcPts val="0"/>
              </a:spcBef>
              <a:spcAft>
                <a:spcPts val="0"/>
              </a:spcAft>
              <a:buClr>
                <a:schemeClr val="lt1"/>
              </a:buClr>
              <a:buSzPts val="2400"/>
              <a:buNone/>
              <a:defRPr sz="2200"/>
            </a:lvl1pPr>
            <a:lvl2pPr lvl="1" algn="r" rtl="0">
              <a:spcBef>
                <a:spcPts val="0"/>
              </a:spcBef>
              <a:spcAft>
                <a:spcPts val="0"/>
              </a:spcAft>
              <a:buClr>
                <a:schemeClr val="lt1"/>
              </a:buClr>
              <a:buSzPts val="1800"/>
              <a:buNone/>
              <a:defRPr sz="1800">
                <a:solidFill>
                  <a:schemeClr val="lt1"/>
                </a:solidFill>
              </a:defRPr>
            </a:lvl2pPr>
            <a:lvl3pPr lvl="2" algn="r" rtl="0">
              <a:spcBef>
                <a:spcPts val="0"/>
              </a:spcBef>
              <a:spcAft>
                <a:spcPts val="0"/>
              </a:spcAft>
              <a:buClr>
                <a:schemeClr val="lt1"/>
              </a:buClr>
              <a:buSzPts val="1800"/>
              <a:buNone/>
              <a:defRPr sz="1800">
                <a:solidFill>
                  <a:schemeClr val="lt1"/>
                </a:solidFill>
              </a:defRPr>
            </a:lvl3pPr>
            <a:lvl4pPr lvl="3" algn="r" rtl="0">
              <a:spcBef>
                <a:spcPts val="0"/>
              </a:spcBef>
              <a:spcAft>
                <a:spcPts val="0"/>
              </a:spcAft>
              <a:buClr>
                <a:schemeClr val="lt1"/>
              </a:buClr>
              <a:buSzPts val="1800"/>
              <a:buNone/>
              <a:defRPr sz="1800">
                <a:solidFill>
                  <a:schemeClr val="lt1"/>
                </a:solidFill>
              </a:defRPr>
            </a:lvl4pPr>
            <a:lvl5pPr lvl="4" algn="r" rtl="0">
              <a:spcBef>
                <a:spcPts val="0"/>
              </a:spcBef>
              <a:spcAft>
                <a:spcPts val="0"/>
              </a:spcAft>
              <a:buClr>
                <a:schemeClr val="lt1"/>
              </a:buClr>
              <a:buSzPts val="1800"/>
              <a:buNone/>
              <a:defRPr sz="1800">
                <a:solidFill>
                  <a:schemeClr val="lt1"/>
                </a:solidFill>
              </a:defRPr>
            </a:lvl5pPr>
            <a:lvl6pPr lvl="5" algn="r" rtl="0">
              <a:spcBef>
                <a:spcPts val="0"/>
              </a:spcBef>
              <a:spcAft>
                <a:spcPts val="0"/>
              </a:spcAft>
              <a:buClr>
                <a:schemeClr val="lt1"/>
              </a:buClr>
              <a:buSzPts val="1800"/>
              <a:buNone/>
              <a:defRPr sz="1800">
                <a:solidFill>
                  <a:schemeClr val="lt1"/>
                </a:solidFill>
              </a:defRPr>
            </a:lvl6pPr>
            <a:lvl7pPr lvl="6" algn="r" rtl="0">
              <a:spcBef>
                <a:spcPts val="0"/>
              </a:spcBef>
              <a:spcAft>
                <a:spcPts val="0"/>
              </a:spcAft>
              <a:buClr>
                <a:schemeClr val="lt1"/>
              </a:buClr>
              <a:buSzPts val="1800"/>
              <a:buNone/>
              <a:defRPr sz="1800">
                <a:solidFill>
                  <a:schemeClr val="lt1"/>
                </a:solidFill>
              </a:defRPr>
            </a:lvl7pPr>
            <a:lvl8pPr lvl="7" algn="r" rtl="0">
              <a:spcBef>
                <a:spcPts val="0"/>
              </a:spcBef>
              <a:spcAft>
                <a:spcPts val="0"/>
              </a:spcAft>
              <a:buClr>
                <a:schemeClr val="lt1"/>
              </a:buClr>
              <a:buSzPts val="1800"/>
              <a:buNone/>
              <a:defRPr sz="1800">
                <a:solidFill>
                  <a:schemeClr val="lt1"/>
                </a:solidFill>
              </a:defRPr>
            </a:lvl8pPr>
            <a:lvl9pPr lvl="8" algn="r" rtl="0">
              <a:spcBef>
                <a:spcPts val="0"/>
              </a:spcBef>
              <a:spcAft>
                <a:spcPts val="0"/>
              </a:spcAft>
              <a:buClr>
                <a:schemeClr val="lt1"/>
              </a:buClr>
              <a:buSzPts val="1800"/>
              <a:buNone/>
              <a:defRPr sz="1800">
                <a:solidFill>
                  <a:schemeClr val="lt1"/>
                </a:solidFill>
              </a:defRPr>
            </a:lvl9pPr>
          </a:lstStyle>
          <a:p>
            <a:endParaRPr/>
          </a:p>
        </p:txBody>
      </p:sp>
    </p:spTree>
    <p:extLst>
      <p:ext uri="{BB962C8B-B14F-4D97-AF65-F5344CB8AC3E}">
        <p14:creationId xmlns:p14="http://schemas.microsoft.com/office/powerpoint/2010/main" val="9101845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Overpass Mono"/>
              <a:buNone/>
              <a:defRPr sz="2800" b="1">
                <a:solidFill>
                  <a:schemeClr val="lt1"/>
                </a:solidFill>
                <a:latin typeface="Overpass Mono"/>
                <a:ea typeface="Overpass Mono"/>
                <a:cs typeface="Overpass Mono"/>
                <a:sym typeface="Overpass Mono"/>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lt1"/>
              </a:buClr>
              <a:buSzPts val="1800"/>
              <a:buFont typeface="Anaheim"/>
              <a:buChar char="●"/>
              <a:defRPr sz="1800">
                <a:solidFill>
                  <a:schemeClr val="lt1"/>
                </a:solidFill>
                <a:latin typeface="Anaheim"/>
                <a:ea typeface="Anaheim"/>
                <a:cs typeface="Anaheim"/>
                <a:sym typeface="Anaheim"/>
              </a:defRPr>
            </a:lvl1pPr>
            <a:lvl2pPr marL="914400" lvl="1" indent="-317500">
              <a:lnSpc>
                <a:spcPct val="115000"/>
              </a:lnSpc>
              <a:spcBef>
                <a:spcPts val="1600"/>
              </a:spcBef>
              <a:spcAft>
                <a:spcPts val="0"/>
              </a:spcAft>
              <a:buClr>
                <a:schemeClr val="lt1"/>
              </a:buClr>
              <a:buSzPts val="1400"/>
              <a:buFont typeface="Anaheim"/>
              <a:buChar char="○"/>
              <a:defRPr>
                <a:solidFill>
                  <a:schemeClr val="lt1"/>
                </a:solidFill>
                <a:latin typeface="Anaheim"/>
                <a:ea typeface="Anaheim"/>
                <a:cs typeface="Anaheim"/>
                <a:sym typeface="Anaheim"/>
              </a:defRPr>
            </a:lvl2pPr>
            <a:lvl3pPr marL="1371600" lvl="2" indent="-317500">
              <a:lnSpc>
                <a:spcPct val="115000"/>
              </a:lnSpc>
              <a:spcBef>
                <a:spcPts val="1600"/>
              </a:spcBef>
              <a:spcAft>
                <a:spcPts val="0"/>
              </a:spcAft>
              <a:buClr>
                <a:schemeClr val="lt1"/>
              </a:buClr>
              <a:buSzPts val="1400"/>
              <a:buFont typeface="Anaheim"/>
              <a:buChar char="■"/>
              <a:defRPr>
                <a:solidFill>
                  <a:schemeClr val="lt1"/>
                </a:solidFill>
                <a:latin typeface="Anaheim"/>
                <a:ea typeface="Anaheim"/>
                <a:cs typeface="Anaheim"/>
                <a:sym typeface="Anaheim"/>
              </a:defRPr>
            </a:lvl3pPr>
            <a:lvl4pPr marL="1828800" lvl="3" indent="-317500">
              <a:lnSpc>
                <a:spcPct val="115000"/>
              </a:lnSpc>
              <a:spcBef>
                <a:spcPts val="1600"/>
              </a:spcBef>
              <a:spcAft>
                <a:spcPts val="0"/>
              </a:spcAft>
              <a:buClr>
                <a:schemeClr val="lt1"/>
              </a:buClr>
              <a:buSzPts val="1400"/>
              <a:buFont typeface="Anaheim"/>
              <a:buChar char="●"/>
              <a:defRPr>
                <a:solidFill>
                  <a:schemeClr val="lt1"/>
                </a:solidFill>
                <a:latin typeface="Anaheim"/>
                <a:ea typeface="Anaheim"/>
                <a:cs typeface="Anaheim"/>
                <a:sym typeface="Anaheim"/>
              </a:defRPr>
            </a:lvl4pPr>
            <a:lvl5pPr marL="2286000" lvl="4" indent="-317500">
              <a:lnSpc>
                <a:spcPct val="115000"/>
              </a:lnSpc>
              <a:spcBef>
                <a:spcPts val="1600"/>
              </a:spcBef>
              <a:spcAft>
                <a:spcPts val="0"/>
              </a:spcAft>
              <a:buClr>
                <a:schemeClr val="lt1"/>
              </a:buClr>
              <a:buSzPts val="1400"/>
              <a:buFont typeface="Anaheim"/>
              <a:buChar char="○"/>
              <a:defRPr>
                <a:solidFill>
                  <a:schemeClr val="lt1"/>
                </a:solidFill>
                <a:latin typeface="Anaheim"/>
                <a:ea typeface="Anaheim"/>
                <a:cs typeface="Anaheim"/>
                <a:sym typeface="Anaheim"/>
              </a:defRPr>
            </a:lvl5pPr>
            <a:lvl6pPr marL="2743200" lvl="5" indent="-317500">
              <a:lnSpc>
                <a:spcPct val="115000"/>
              </a:lnSpc>
              <a:spcBef>
                <a:spcPts val="1600"/>
              </a:spcBef>
              <a:spcAft>
                <a:spcPts val="0"/>
              </a:spcAft>
              <a:buClr>
                <a:schemeClr val="lt1"/>
              </a:buClr>
              <a:buSzPts val="1400"/>
              <a:buFont typeface="Anaheim"/>
              <a:buChar char="■"/>
              <a:defRPr>
                <a:solidFill>
                  <a:schemeClr val="lt1"/>
                </a:solidFill>
                <a:latin typeface="Anaheim"/>
                <a:ea typeface="Anaheim"/>
                <a:cs typeface="Anaheim"/>
                <a:sym typeface="Anaheim"/>
              </a:defRPr>
            </a:lvl6pPr>
            <a:lvl7pPr marL="3200400" lvl="6" indent="-317500">
              <a:lnSpc>
                <a:spcPct val="115000"/>
              </a:lnSpc>
              <a:spcBef>
                <a:spcPts val="1600"/>
              </a:spcBef>
              <a:spcAft>
                <a:spcPts val="0"/>
              </a:spcAft>
              <a:buClr>
                <a:schemeClr val="lt1"/>
              </a:buClr>
              <a:buSzPts val="1400"/>
              <a:buFont typeface="Anaheim"/>
              <a:buChar char="●"/>
              <a:defRPr>
                <a:solidFill>
                  <a:schemeClr val="lt1"/>
                </a:solidFill>
                <a:latin typeface="Anaheim"/>
                <a:ea typeface="Anaheim"/>
                <a:cs typeface="Anaheim"/>
                <a:sym typeface="Anaheim"/>
              </a:defRPr>
            </a:lvl7pPr>
            <a:lvl8pPr marL="3657600" lvl="7" indent="-317500">
              <a:lnSpc>
                <a:spcPct val="115000"/>
              </a:lnSpc>
              <a:spcBef>
                <a:spcPts val="1600"/>
              </a:spcBef>
              <a:spcAft>
                <a:spcPts val="0"/>
              </a:spcAft>
              <a:buClr>
                <a:schemeClr val="lt1"/>
              </a:buClr>
              <a:buSzPts val="1400"/>
              <a:buFont typeface="Anaheim"/>
              <a:buChar char="○"/>
              <a:defRPr>
                <a:solidFill>
                  <a:schemeClr val="lt1"/>
                </a:solidFill>
                <a:latin typeface="Anaheim"/>
                <a:ea typeface="Anaheim"/>
                <a:cs typeface="Anaheim"/>
                <a:sym typeface="Anaheim"/>
              </a:defRPr>
            </a:lvl8pPr>
            <a:lvl9pPr marL="4114800" lvl="8" indent="-317500">
              <a:lnSpc>
                <a:spcPct val="115000"/>
              </a:lnSpc>
              <a:spcBef>
                <a:spcPts val="1600"/>
              </a:spcBef>
              <a:spcAft>
                <a:spcPts val="1600"/>
              </a:spcAft>
              <a:buClr>
                <a:schemeClr val="lt1"/>
              </a:buClr>
              <a:buSzPts val="1400"/>
              <a:buFont typeface="Anaheim"/>
              <a:buChar char="■"/>
              <a:defRPr>
                <a:solidFill>
                  <a:schemeClr val="lt1"/>
                </a:solidFill>
                <a:latin typeface="Anaheim"/>
                <a:ea typeface="Anaheim"/>
                <a:cs typeface="Anaheim"/>
                <a:sym typeface="Anaheim"/>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6" r:id="rId4"/>
    <p:sldLayoutId id="2147483659" r:id="rId5"/>
    <p:sldLayoutId id="2147483662" r:id="rId6"/>
    <p:sldLayoutId id="2147483663" r:id="rId7"/>
    <p:sldLayoutId id="2147483673"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454">
          <p15:clr>
            <a:srgbClr val="EA4335"/>
          </p15:clr>
        </p15:guide>
        <p15:guide id="2" pos="5306">
          <p15:clr>
            <a:srgbClr val="EA4335"/>
          </p15:clr>
        </p15:guide>
        <p15:guide id="3" orient="horz" pos="340">
          <p15:clr>
            <a:srgbClr val="EA4335"/>
          </p15:clr>
        </p15:guide>
        <p15:guide id="4" orient="horz" pos="2898">
          <p15:clr>
            <a:srgbClr val="EA4335"/>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microsoft.com/office/2007/relationships/hdphoto" Target="../media/hdphoto2.wdp"/><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7" Type="http://schemas.microsoft.com/office/2007/relationships/hdphoto" Target="../media/hdphoto3.wdp"/><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microsoft.com/office/2007/relationships/hdphoto" Target="../media/hdphoto4.wdp"/></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microsoft.com/office/2007/relationships/hdphoto" Target="../media/hdphoto5.wdp"/></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microsoft.com/office/2007/relationships/hdphoto" Target="../media/hdphoto6.wdp"/></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microsoft.com/office/2007/relationships/hdphoto" Target="../media/hdphoto7.wdp"/></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microsoft.com/office/2007/relationships/hdphoto" Target="../media/hdphoto8.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27"/>
          <p:cNvSpPr txBox="1">
            <a:spLocks noGrp="1"/>
          </p:cNvSpPr>
          <p:nvPr>
            <p:ph type="ctrTitle"/>
          </p:nvPr>
        </p:nvSpPr>
        <p:spPr>
          <a:xfrm>
            <a:off x="935934" y="1308607"/>
            <a:ext cx="8520600" cy="1910400"/>
          </a:xfrm>
          <a:prstGeom prst="rect">
            <a:avLst/>
          </a:prstGeom>
        </p:spPr>
        <p:txBody>
          <a:bodyPr spcFirstLastPara="1" wrap="square" lIns="91425" tIns="91425" rIns="91425" bIns="0" anchor="b" anchorCtr="0">
            <a:noAutofit/>
          </a:bodyPr>
          <a:lstStyle/>
          <a:p>
            <a:pPr marL="0" lvl="0" indent="0" algn="l" rtl="0">
              <a:spcBef>
                <a:spcPts val="0"/>
              </a:spcBef>
              <a:spcAft>
                <a:spcPts val="0"/>
              </a:spcAft>
              <a:buNone/>
            </a:pPr>
            <a:r>
              <a:rPr lang="en" dirty="0"/>
              <a:t>C Games</a:t>
            </a:r>
            <a:endParaRPr dirty="0"/>
          </a:p>
        </p:txBody>
      </p:sp>
      <p:sp>
        <p:nvSpPr>
          <p:cNvPr id="335" name="Google Shape;335;p27"/>
          <p:cNvSpPr txBox="1">
            <a:spLocks noGrp="1"/>
          </p:cNvSpPr>
          <p:nvPr>
            <p:ph type="subTitle" idx="1"/>
          </p:nvPr>
        </p:nvSpPr>
        <p:spPr>
          <a:xfrm>
            <a:off x="1178312" y="3122094"/>
            <a:ext cx="8520600" cy="7926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dirty="0">
                <a:solidFill>
                  <a:schemeClr val="dk2"/>
                </a:solidFill>
              </a:rPr>
              <a:t>whe</a:t>
            </a:r>
            <a:r>
              <a:rPr lang="en" sz="2100" dirty="0">
                <a:solidFill>
                  <a:schemeClr val="dk2"/>
                </a:solidFill>
              </a:rPr>
              <a:t>re fun begins;</a:t>
            </a:r>
            <a:endParaRPr sz="2100" dirty="0">
              <a:solidFill>
                <a:schemeClr val="dk2"/>
              </a:solidFill>
            </a:endParaRPr>
          </a:p>
        </p:txBody>
      </p:sp>
      <p:sp>
        <p:nvSpPr>
          <p:cNvPr id="2" name="Google Shape;335;p27">
            <a:extLst>
              <a:ext uri="{FF2B5EF4-FFF2-40B4-BE49-F238E27FC236}">
                <a16:creationId xmlns:a16="http://schemas.microsoft.com/office/drawing/2014/main" id="{CCD0A73E-F90F-8E52-712F-3D61DC257B56}"/>
              </a:ext>
            </a:extLst>
          </p:cNvPr>
          <p:cNvSpPr txBox="1">
            <a:spLocks/>
          </p:cNvSpPr>
          <p:nvPr/>
        </p:nvSpPr>
        <p:spPr>
          <a:xfrm>
            <a:off x="89018" y="470452"/>
            <a:ext cx="2423916" cy="484348"/>
          </a:xfrm>
          <a:prstGeom prst="rect">
            <a:avLst/>
          </a:prstGeom>
          <a:noFill/>
          <a:ln>
            <a:noFill/>
          </a:ln>
        </p:spPr>
        <p:txBody>
          <a:bodyPr spcFirstLastPara="1" wrap="square" lIns="91425" tIns="0"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lt1"/>
              </a:buClr>
              <a:buSzPts val="2100"/>
              <a:buFont typeface="Anaheim"/>
              <a:buNone/>
              <a:defRPr sz="2100" b="0" i="0" u="none" strike="noStrike" cap="none">
                <a:solidFill>
                  <a:schemeClr val="lt1"/>
                </a:solidFill>
                <a:latin typeface="Anaheim"/>
                <a:ea typeface="Anaheim"/>
                <a:cs typeface="Anaheim"/>
                <a:sym typeface="Anaheim"/>
              </a:defRPr>
            </a:lvl1pPr>
            <a:lvl2pPr marL="914400" marR="0" lvl="1" indent="-317500" algn="ctr" rtl="0">
              <a:lnSpc>
                <a:spcPct val="100000"/>
              </a:lnSpc>
              <a:spcBef>
                <a:spcPts val="0"/>
              </a:spcBef>
              <a:spcAft>
                <a:spcPts val="0"/>
              </a:spcAft>
              <a:buClr>
                <a:schemeClr val="lt1"/>
              </a:buClr>
              <a:buSzPts val="2900"/>
              <a:buFont typeface="Anaheim"/>
              <a:buNone/>
              <a:defRPr sz="2900" b="0" i="0" u="none" strike="noStrike" cap="none">
                <a:solidFill>
                  <a:schemeClr val="lt1"/>
                </a:solidFill>
                <a:latin typeface="Anaheim"/>
                <a:ea typeface="Anaheim"/>
                <a:cs typeface="Anaheim"/>
                <a:sym typeface="Anaheim"/>
              </a:defRPr>
            </a:lvl2pPr>
            <a:lvl3pPr marL="1371600" marR="0" lvl="2" indent="-317500" algn="ctr" rtl="0">
              <a:lnSpc>
                <a:spcPct val="100000"/>
              </a:lnSpc>
              <a:spcBef>
                <a:spcPts val="0"/>
              </a:spcBef>
              <a:spcAft>
                <a:spcPts val="0"/>
              </a:spcAft>
              <a:buClr>
                <a:schemeClr val="lt1"/>
              </a:buClr>
              <a:buSzPts val="2900"/>
              <a:buFont typeface="Anaheim"/>
              <a:buNone/>
              <a:defRPr sz="2900" b="0" i="0" u="none" strike="noStrike" cap="none">
                <a:solidFill>
                  <a:schemeClr val="lt1"/>
                </a:solidFill>
                <a:latin typeface="Anaheim"/>
                <a:ea typeface="Anaheim"/>
                <a:cs typeface="Anaheim"/>
                <a:sym typeface="Anaheim"/>
              </a:defRPr>
            </a:lvl3pPr>
            <a:lvl4pPr marL="1828800" marR="0" lvl="3" indent="-317500" algn="ctr" rtl="0">
              <a:lnSpc>
                <a:spcPct val="100000"/>
              </a:lnSpc>
              <a:spcBef>
                <a:spcPts val="0"/>
              </a:spcBef>
              <a:spcAft>
                <a:spcPts val="0"/>
              </a:spcAft>
              <a:buClr>
                <a:schemeClr val="lt1"/>
              </a:buClr>
              <a:buSzPts val="2900"/>
              <a:buFont typeface="Anaheim"/>
              <a:buNone/>
              <a:defRPr sz="2900" b="0" i="0" u="none" strike="noStrike" cap="none">
                <a:solidFill>
                  <a:schemeClr val="lt1"/>
                </a:solidFill>
                <a:latin typeface="Anaheim"/>
                <a:ea typeface="Anaheim"/>
                <a:cs typeface="Anaheim"/>
                <a:sym typeface="Anaheim"/>
              </a:defRPr>
            </a:lvl4pPr>
            <a:lvl5pPr marL="2286000" marR="0" lvl="4" indent="-317500" algn="ctr" rtl="0">
              <a:lnSpc>
                <a:spcPct val="100000"/>
              </a:lnSpc>
              <a:spcBef>
                <a:spcPts val="0"/>
              </a:spcBef>
              <a:spcAft>
                <a:spcPts val="0"/>
              </a:spcAft>
              <a:buClr>
                <a:schemeClr val="lt1"/>
              </a:buClr>
              <a:buSzPts val="2900"/>
              <a:buFont typeface="Anaheim"/>
              <a:buNone/>
              <a:defRPr sz="2900" b="0" i="0" u="none" strike="noStrike" cap="none">
                <a:solidFill>
                  <a:schemeClr val="lt1"/>
                </a:solidFill>
                <a:latin typeface="Anaheim"/>
                <a:ea typeface="Anaheim"/>
                <a:cs typeface="Anaheim"/>
                <a:sym typeface="Anaheim"/>
              </a:defRPr>
            </a:lvl5pPr>
            <a:lvl6pPr marL="2743200" marR="0" lvl="5" indent="-317500" algn="ctr" rtl="0">
              <a:lnSpc>
                <a:spcPct val="100000"/>
              </a:lnSpc>
              <a:spcBef>
                <a:spcPts val="0"/>
              </a:spcBef>
              <a:spcAft>
                <a:spcPts val="0"/>
              </a:spcAft>
              <a:buClr>
                <a:schemeClr val="lt1"/>
              </a:buClr>
              <a:buSzPts val="2900"/>
              <a:buFont typeface="Anaheim"/>
              <a:buNone/>
              <a:defRPr sz="2900" b="0" i="0" u="none" strike="noStrike" cap="none">
                <a:solidFill>
                  <a:schemeClr val="lt1"/>
                </a:solidFill>
                <a:latin typeface="Anaheim"/>
                <a:ea typeface="Anaheim"/>
                <a:cs typeface="Anaheim"/>
                <a:sym typeface="Anaheim"/>
              </a:defRPr>
            </a:lvl6pPr>
            <a:lvl7pPr marL="3200400" marR="0" lvl="6" indent="-317500" algn="ctr" rtl="0">
              <a:lnSpc>
                <a:spcPct val="100000"/>
              </a:lnSpc>
              <a:spcBef>
                <a:spcPts val="0"/>
              </a:spcBef>
              <a:spcAft>
                <a:spcPts val="0"/>
              </a:spcAft>
              <a:buClr>
                <a:schemeClr val="lt1"/>
              </a:buClr>
              <a:buSzPts val="2900"/>
              <a:buFont typeface="Anaheim"/>
              <a:buNone/>
              <a:defRPr sz="2900" b="0" i="0" u="none" strike="noStrike" cap="none">
                <a:solidFill>
                  <a:schemeClr val="lt1"/>
                </a:solidFill>
                <a:latin typeface="Anaheim"/>
                <a:ea typeface="Anaheim"/>
                <a:cs typeface="Anaheim"/>
                <a:sym typeface="Anaheim"/>
              </a:defRPr>
            </a:lvl7pPr>
            <a:lvl8pPr marL="3657600" marR="0" lvl="7" indent="-317500" algn="ctr" rtl="0">
              <a:lnSpc>
                <a:spcPct val="100000"/>
              </a:lnSpc>
              <a:spcBef>
                <a:spcPts val="0"/>
              </a:spcBef>
              <a:spcAft>
                <a:spcPts val="0"/>
              </a:spcAft>
              <a:buClr>
                <a:schemeClr val="lt1"/>
              </a:buClr>
              <a:buSzPts val="2900"/>
              <a:buFont typeface="Anaheim"/>
              <a:buNone/>
              <a:defRPr sz="2900" b="0" i="0" u="none" strike="noStrike" cap="none">
                <a:solidFill>
                  <a:schemeClr val="lt1"/>
                </a:solidFill>
                <a:latin typeface="Anaheim"/>
                <a:ea typeface="Anaheim"/>
                <a:cs typeface="Anaheim"/>
                <a:sym typeface="Anaheim"/>
              </a:defRPr>
            </a:lvl8pPr>
            <a:lvl9pPr marL="4114800" marR="0" lvl="8" indent="-317500" algn="ctr" rtl="0">
              <a:lnSpc>
                <a:spcPct val="100000"/>
              </a:lnSpc>
              <a:spcBef>
                <a:spcPts val="0"/>
              </a:spcBef>
              <a:spcAft>
                <a:spcPts val="0"/>
              </a:spcAft>
              <a:buClr>
                <a:schemeClr val="lt1"/>
              </a:buClr>
              <a:buSzPts val="2900"/>
              <a:buFont typeface="Anaheim"/>
              <a:buNone/>
              <a:defRPr sz="2900" b="0" i="0" u="none" strike="noStrike" cap="none">
                <a:solidFill>
                  <a:schemeClr val="lt1"/>
                </a:solidFill>
                <a:latin typeface="Anaheim"/>
                <a:ea typeface="Anaheim"/>
                <a:cs typeface="Anaheim"/>
                <a:sym typeface="Anaheim"/>
              </a:defRPr>
            </a:lvl9pPr>
          </a:lstStyle>
          <a:p>
            <a:pPr marL="0" indent="0"/>
            <a:r>
              <a:rPr lang="en-US" dirty="0">
                <a:solidFill>
                  <a:schemeClr val="bg1">
                    <a:lumMod val="75000"/>
                  </a:schemeClr>
                </a:solidFill>
              </a:rPr>
              <a:t>#include &lt;</a:t>
            </a:r>
            <a:r>
              <a:rPr lang="en-US" dirty="0" err="1">
                <a:solidFill>
                  <a:schemeClr val="bg1">
                    <a:lumMod val="75000"/>
                  </a:schemeClr>
                </a:solidFill>
              </a:rPr>
              <a:t>fun.h</a:t>
            </a:r>
            <a:r>
              <a:rPr lang="en-US" dirty="0">
                <a:solidFill>
                  <a:schemeClr val="bg1">
                    <a:lumMod val="75000"/>
                  </a:schemeClr>
                </a:solidFill>
              </a:rPr>
              <a:t>&gt;</a:t>
            </a:r>
          </a:p>
        </p:txBody>
      </p:sp>
      <p:sp>
        <p:nvSpPr>
          <p:cNvPr id="3" name="Rectangle 2">
            <a:extLst>
              <a:ext uri="{FF2B5EF4-FFF2-40B4-BE49-F238E27FC236}">
                <a16:creationId xmlns:a16="http://schemas.microsoft.com/office/drawing/2014/main" id="{BF9CB3F6-5F34-D0F3-5669-3E428B9CEEB0}"/>
              </a:ext>
            </a:extLst>
          </p:cNvPr>
          <p:cNvSpPr/>
          <p:nvPr/>
        </p:nvSpPr>
        <p:spPr>
          <a:xfrm>
            <a:off x="602166" y="824259"/>
            <a:ext cx="1152293" cy="675328"/>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Google Shape;335;p27">
            <a:extLst>
              <a:ext uri="{FF2B5EF4-FFF2-40B4-BE49-F238E27FC236}">
                <a16:creationId xmlns:a16="http://schemas.microsoft.com/office/drawing/2014/main" id="{5DEB82BA-9791-3357-B1A1-5A7D5D28D446}"/>
              </a:ext>
            </a:extLst>
          </p:cNvPr>
          <p:cNvSpPr txBox="1">
            <a:spLocks/>
          </p:cNvSpPr>
          <p:nvPr/>
        </p:nvSpPr>
        <p:spPr>
          <a:xfrm>
            <a:off x="400957" y="3434580"/>
            <a:ext cx="2423916" cy="484348"/>
          </a:xfrm>
          <a:prstGeom prst="rect">
            <a:avLst/>
          </a:prstGeom>
          <a:noFill/>
          <a:ln>
            <a:noFill/>
          </a:ln>
        </p:spPr>
        <p:txBody>
          <a:bodyPr spcFirstLastPara="1" wrap="square" lIns="91425" tIns="0"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lt1"/>
              </a:buClr>
              <a:buSzPts val="2100"/>
              <a:buFont typeface="Anaheim"/>
              <a:buNone/>
              <a:defRPr sz="2100" b="0" i="0" u="none" strike="noStrike" cap="none">
                <a:solidFill>
                  <a:schemeClr val="lt1"/>
                </a:solidFill>
                <a:latin typeface="Anaheim"/>
                <a:ea typeface="Anaheim"/>
                <a:cs typeface="Anaheim"/>
                <a:sym typeface="Anaheim"/>
              </a:defRPr>
            </a:lvl1pPr>
            <a:lvl2pPr marL="914400" marR="0" lvl="1" indent="-317500" algn="ctr" rtl="0">
              <a:lnSpc>
                <a:spcPct val="100000"/>
              </a:lnSpc>
              <a:spcBef>
                <a:spcPts val="0"/>
              </a:spcBef>
              <a:spcAft>
                <a:spcPts val="0"/>
              </a:spcAft>
              <a:buClr>
                <a:schemeClr val="lt1"/>
              </a:buClr>
              <a:buSzPts val="2900"/>
              <a:buFont typeface="Anaheim"/>
              <a:buNone/>
              <a:defRPr sz="2900" b="0" i="0" u="none" strike="noStrike" cap="none">
                <a:solidFill>
                  <a:schemeClr val="lt1"/>
                </a:solidFill>
                <a:latin typeface="Anaheim"/>
                <a:ea typeface="Anaheim"/>
                <a:cs typeface="Anaheim"/>
                <a:sym typeface="Anaheim"/>
              </a:defRPr>
            </a:lvl2pPr>
            <a:lvl3pPr marL="1371600" marR="0" lvl="2" indent="-317500" algn="ctr" rtl="0">
              <a:lnSpc>
                <a:spcPct val="100000"/>
              </a:lnSpc>
              <a:spcBef>
                <a:spcPts val="0"/>
              </a:spcBef>
              <a:spcAft>
                <a:spcPts val="0"/>
              </a:spcAft>
              <a:buClr>
                <a:schemeClr val="lt1"/>
              </a:buClr>
              <a:buSzPts val="2900"/>
              <a:buFont typeface="Anaheim"/>
              <a:buNone/>
              <a:defRPr sz="2900" b="0" i="0" u="none" strike="noStrike" cap="none">
                <a:solidFill>
                  <a:schemeClr val="lt1"/>
                </a:solidFill>
                <a:latin typeface="Anaheim"/>
                <a:ea typeface="Anaheim"/>
                <a:cs typeface="Anaheim"/>
                <a:sym typeface="Anaheim"/>
              </a:defRPr>
            </a:lvl3pPr>
            <a:lvl4pPr marL="1828800" marR="0" lvl="3" indent="-317500" algn="ctr" rtl="0">
              <a:lnSpc>
                <a:spcPct val="100000"/>
              </a:lnSpc>
              <a:spcBef>
                <a:spcPts val="0"/>
              </a:spcBef>
              <a:spcAft>
                <a:spcPts val="0"/>
              </a:spcAft>
              <a:buClr>
                <a:schemeClr val="lt1"/>
              </a:buClr>
              <a:buSzPts val="2900"/>
              <a:buFont typeface="Anaheim"/>
              <a:buNone/>
              <a:defRPr sz="2900" b="0" i="0" u="none" strike="noStrike" cap="none">
                <a:solidFill>
                  <a:schemeClr val="lt1"/>
                </a:solidFill>
                <a:latin typeface="Anaheim"/>
                <a:ea typeface="Anaheim"/>
                <a:cs typeface="Anaheim"/>
                <a:sym typeface="Anaheim"/>
              </a:defRPr>
            </a:lvl4pPr>
            <a:lvl5pPr marL="2286000" marR="0" lvl="4" indent="-317500" algn="ctr" rtl="0">
              <a:lnSpc>
                <a:spcPct val="100000"/>
              </a:lnSpc>
              <a:spcBef>
                <a:spcPts val="0"/>
              </a:spcBef>
              <a:spcAft>
                <a:spcPts val="0"/>
              </a:spcAft>
              <a:buClr>
                <a:schemeClr val="lt1"/>
              </a:buClr>
              <a:buSzPts val="2900"/>
              <a:buFont typeface="Anaheim"/>
              <a:buNone/>
              <a:defRPr sz="2900" b="0" i="0" u="none" strike="noStrike" cap="none">
                <a:solidFill>
                  <a:schemeClr val="lt1"/>
                </a:solidFill>
                <a:latin typeface="Anaheim"/>
                <a:ea typeface="Anaheim"/>
                <a:cs typeface="Anaheim"/>
                <a:sym typeface="Anaheim"/>
              </a:defRPr>
            </a:lvl5pPr>
            <a:lvl6pPr marL="2743200" marR="0" lvl="5" indent="-317500" algn="ctr" rtl="0">
              <a:lnSpc>
                <a:spcPct val="100000"/>
              </a:lnSpc>
              <a:spcBef>
                <a:spcPts val="0"/>
              </a:spcBef>
              <a:spcAft>
                <a:spcPts val="0"/>
              </a:spcAft>
              <a:buClr>
                <a:schemeClr val="lt1"/>
              </a:buClr>
              <a:buSzPts val="2900"/>
              <a:buFont typeface="Anaheim"/>
              <a:buNone/>
              <a:defRPr sz="2900" b="0" i="0" u="none" strike="noStrike" cap="none">
                <a:solidFill>
                  <a:schemeClr val="lt1"/>
                </a:solidFill>
                <a:latin typeface="Anaheim"/>
                <a:ea typeface="Anaheim"/>
                <a:cs typeface="Anaheim"/>
                <a:sym typeface="Anaheim"/>
              </a:defRPr>
            </a:lvl6pPr>
            <a:lvl7pPr marL="3200400" marR="0" lvl="6" indent="-317500" algn="ctr" rtl="0">
              <a:lnSpc>
                <a:spcPct val="100000"/>
              </a:lnSpc>
              <a:spcBef>
                <a:spcPts val="0"/>
              </a:spcBef>
              <a:spcAft>
                <a:spcPts val="0"/>
              </a:spcAft>
              <a:buClr>
                <a:schemeClr val="lt1"/>
              </a:buClr>
              <a:buSzPts val="2900"/>
              <a:buFont typeface="Anaheim"/>
              <a:buNone/>
              <a:defRPr sz="2900" b="0" i="0" u="none" strike="noStrike" cap="none">
                <a:solidFill>
                  <a:schemeClr val="lt1"/>
                </a:solidFill>
                <a:latin typeface="Anaheim"/>
                <a:ea typeface="Anaheim"/>
                <a:cs typeface="Anaheim"/>
                <a:sym typeface="Anaheim"/>
              </a:defRPr>
            </a:lvl7pPr>
            <a:lvl8pPr marL="3657600" marR="0" lvl="7" indent="-317500" algn="ctr" rtl="0">
              <a:lnSpc>
                <a:spcPct val="100000"/>
              </a:lnSpc>
              <a:spcBef>
                <a:spcPts val="0"/>
              </a:spcBef>
              <a:spcAft>
                <a:spcPts val="0"/>
              </a:spcAft>
              <a:buClr>
                <a:schemeClr val="lt1"/>
              </a:buClr>
              <a:buSzPts val="2900"/>
              <a:buFont typeface="Anaheim"/>
              <a:buNone/>
              <a:defRPr sz="2900" b="0" i="0" u="none" strike="noStrike" cap="none">
                <a:solidFill>
                  <a:schemeClr val="lt1"/>
                </a:solidFill>
                <a:latin typeface="Anaheim"/>
                <a:ea typeface="Anaheim"/>
                <a:cs typeface="Anaheim"/>
                <a:sym typeface="Anaheim"/>
              </a:defRPr>
            </a:lvl8pPr>
            <a:lvl9pPr marL="4114800" marR="0" lvl="8" indent="-317500" algn="ctr" rtl="0">
              <a:lnSpc>
                <a:spcPct val="100000"/>
              </a:lnSpc>
              <a:spcBef>
                <a:spcPts val="0"/>
              </a:spcBef>
              <a:spcAft>
                <a:spcPts val="0"/>
              </a:spcAft>
              <a:buClr>
                <a:schemeClr val="lt1"/>
              </a:buClr>
              <a:buSzPts val="2900"/>
              <a:buFont typeface="Anaheim"/>
              <a:buNone/>
              <a:defRPr sz="2900" b="0" i="0" u="none" strike="noStrike" cap="none">
                <a:solidFill>
                  <a:schemeClr val="lt1"/>
                </a:solidFill>
                <a:latin typeface="Anaheim"/>
                <a:ea typeface="Anaheim"/>
                <a:cs typeface="Anaheim"/>
                <a:sym typeface="Anaheim"/>
              </a:defRPr>
            </a:lvl9pPr>
          </a:lstStyle>
          <a:p>
            <a:pPr marL="0" indent="0"/>
            <a:r>
              <a:rPr lang="en-US" dirty="0">
                <a:solidFill>
                  <a:schemeClr val="bg1">
                    <a:lumMod val="75000"/>
                  </a:schemeClr>
                </a:solidFill>
              </a:rPr>
              <a:t>   */</a:t>
            </a:r>
          </a:p>
          <a:p>
            <a:pPr marL="0" indent="0"/>
            <a:r>
              <a:rPr lang="en-US" dirty="0">
                <a:solidFill>
                  <a:schemeClr val="bg1">
                    <a:lumMod val="75000"/>
                  </a:schemeClr>
                </a:solidFill>
              </a:rPr>
              <a:t>}</a:t>
            </a:r>
          </a:p>
          <a:p>
            <a:pPr marL="0" indent="0"/>
            <a:r>
              <a:rPr lang="en-US" dirty="0">
                <a:solidFill>
                  <a:schemeClr val="bg1">
                    <a:lumMod val="75000"/>
                  </a:schemeClr>
                </a:solidFill>
              </a:rPr>
              <a:t>return 0;</a:t>
            </a:r>
          </a:p>
        </p:txBody>
      </p:sp>
      <p:pic>
        <p:nvPicPr>
          <p:cNvPr id="5" name="Picture 4">
            <a:extLst>
              <a:ext uri="{FF2B5EF4-FFF2-40B4-BE49-F238E27FC236}">
                <a16:creationId xmlns:a16="http://schemas.microsoft.com/office/drawing/2014/main" id="{8370685A-28C4-8CD5-1094-20C4DEDBE8FF}"/>
              </a:ext>
            </a:extLst>
          </p:cNvPr>
          <p:cNvPicPr>
            <a:picLocks noChangeAspect="1"/>
          </p:cNvPicPr>
          <p:nvPr/>
        </p:nvPicPr>
        <p:blipFill>
          <a:blip r:embed="rId3">
            <a:extLst>
              <a:ext uri="{BEBA8EAE-BF5A-486C-A8C5-ECC9F3942E4B}">
                <a14:imgProps xmlns:a14="http://schemas.microsoft.com/office/drawing/2010/main">
                  <a14:imgLayer r:embed="rId4">
                    <a14:imgEffect>
                      <a14:artisticCement/>
                    </a14:imgEffect>
                  </a14:imgLayer>
                </a14:imgProps>
              </a:ext>
            </a:extLst>
          </a:blip>
          <a:stretch>
            <a:fillRect/>
          </a:stretch>
        </p:blipFill>
        <p:spPr>
          <a:xfrm>
            <a:off x="7776116" y="160352"/>
            <a:ext cx="966927" cy="1068454"/>
          </a:xfrm>
          <a:prstGeom prst="rect">
            <a:avLst/>
          </a:prstGeom>
        </p:spPr>
      </p:pic>
      <p:sp>
        <p:nvSpPr>
          <p:cNvPr id="6" name="Google Shape;335;p27">
            <a:extLst>
              <a:ext uri="{FF2B5EF4-FFF2-40B4-BE49-F238E27FC236}">
                <a16:creationId xmlns:a16="http://schemas.microsoft.com/office/drawing/2014/main" id="{4EA056C6-1E5A-27D0-6847-D320B1426BEC}"/>
              </a:ext>
            </a:extLst>
          </p:cNvPr>
          <p:cNvSpPr txBox="1">
            <a:spLocks/>
          </p:cNvSpPr>
          <p:nvPr/>
        </p:nvSpPr>
        <p:spPr>
          <a:xfrm>
            <a:off x="400957" y="982451"/>
            <a:ext cx="2423916" cy="484348"/>
          </a:xfrm>
          <a:prstGeom prst="rect">
            <a:avLst/>
          </a:prstGeom>
          <a:noFill/>
          <a:ln>
            <a:noFill/>
          </a:ln>
        </p:spPr>
        <p:txBody>
          <a:bodyPr spcFirstLastPara="1" wrap="square" lIns="91425" tIns="0"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lt1"/>
              </a:buClr>
              <a:buSzPts val="2100"/>
              <a:buFont typeface="Anaheim"/>
              <a:buNone/>
              <a:defRPr sz="2100" b="0" i="0" u="none" strike="noStrike" cap="none">
                <a:solidFill>
                  <a:schemeClr val="lt1"/>
                </a:solidFill>
                <a:latin typeface="Anaheim"/>
                <a:ea typeface="Anaheim"/>
                <a:cs typeface="Anaheim"/>
                <a:sym typeface="Anaheim"/>
              </a:defRPr>
            </a:lvl1pPr>
            <a:lvl2pPr marL="914400" marR="0" lvl="1" indent="-317500" algn="ctr" rtl="0">
              <a:lnSpc>
                <a:spcPct val="100000"/>
              </a:lnSpc>
              <a:spcBef>
                <a:spcPts val="0"/>
              </a:spcBef>
              <a:spcAft>
                <a:spcPts val="0"/>
              </a:spcAft>
              <a:buClr>
                <a:schemeClr val="lt1"/>
              </a:buClr>
              <a:buSzPts val="2900"/>
              <a:buFont typeface="Anaheim"/>
              <a:buNone/>
              <a:defRPr sz="2900" b="0" i="0" u="none" strike="noStrike" cap="none">
                <a:solidFill>
                  <a:schemeClr val="lt1"/>
                </a:solidFill>
                <a:latin typeface="Anaheim"/>
                <a:ea typeface="Anaheim"/>
                <a:cs typeface="Anaheim"/>
                <a:sym typeface="Anaheim"/>
              </a:defRPr>
            </a:lvl2pPr>
            <a:lvl3pPr marL="1371600" marR="0" lvl="2" indent="-317500" algn="ctr" rtl="0">
              <a:lnSpc>
                <a:spcPct val="100000"/>
              </a:lnSpc>
              <a:spcBef>
                <a:spcPts val="0"/>
              </a:spcBef>
              <a:spcAft>
                <a:spcPts val="0"/>
              </a:spcAft>
              <a:buClr>
                <a:schemeClr val="lt1"/>
              </a:buClr>
              <a:buSzPts val="2900"/>
              <a:buFont typeface="Anaheim"/>
              <a:buNone/>
              <a:defRPr sz="2900" b="0" i="0" u="none" strike="noStrike" cap="none">
                <a:solidFill>
                  <a:schemeClr val="lt1"/>
                </a:solidFill>
                <a:latin typeface="Anaheim"/>
                <a:ea typeface="Anaheim"/>
                <a:cs typeface="Anaheim"/>
                <a:sym typeface="Anaheim"/>
              </a:defRPr>
            </a:lvl3pPr>
            <a:lvl4pPr marL="1828800" marR="0" lvl="3" indent="-317500" algn="ctr" rtl="0">
              <a:lnSpc>
                <a:spcPct val="100000"/>
              </a:lnSpc>
              <a:spcBef>
                <a:spcPts val="0"/>
              </a:spcBef>
              <a:spcAft>
                <a:spcPts val="0"/>
              </a:spcAft>
              <a:buClr>
                <a:schemeClr val="lt1"/>
              </a:buClr>
              <a:buSzPts val="2900"/>
              <a:buFont typeface="Anaheim"/>
              <a:buNone/>
              <a:defRPr sz="2900" b="0" i="0" u="none" strike="noStrike" cap="none">
                <a:solidFill>
                  <a:schemeClr val="lt1"/>
                </a:solidFill>
                <a:latin typeface="Anaheim"/>
                <a:ea typeface="Anaheim"/>
                <a:cs typeface="Anaheim"/>
                <a:sym typeface="Anaheim"/>
              </a:defRPr>
            </a:lvl4pPr>
            <a:lvl5pPr marL="2286000" marR="0" lvl="4" indent="-317500" algn="ctr" rtl="0">
              <a:lnSpc>
                <a:spcPct val="100000"/>
              </a:lnSpc>
              <a:spcBef>
                <a:spcPts val="0"/>
              </a:spcBef>
              <a:spcAft>
                <a:spcPts val="0"/>
              </a:spcAft>
              <a:buClr>
                <a:schemeClr val="lt1"/>
              </a:buClr>
              <a:buSzPts val="2900"/>
              <a:buFont typeface="Anaheim"/>
              <a:buNone/>
              <a:defRPr sz="2900" b="0" i="0" u="none" strike="noStrike" cap="none">
                <a:solidFill>
                  <a:schemeClr val="lt1"/>
                </a:solidFill>
                <a:latin typeface="Anaheim"/>
                <a:ea typeface="Anaheim"/>
                <a:cs typeface="Anaheim"/>
                <a:sym typeface="Anaheim"/>
              </a:defRPr>
            </a:lvl5pPr>
            <a:lvl6pPr marL="2743200" marR="0" lvl="5" indent="-317500" algn="ctr" rtl="0">
              <a:lnSpc>
                <a:spcPct val="100000"/>
              </a:lnSpc>
              <a:spcBef>
                <a:spcPts val="0"/>
              </a:spcBef>
              <a:spcAft>
                <a:spcPts val="0"/>
              </a:spcAft>
              <a:buClr>
                <a:schemeClr val="lt1"/>
              </a:buClr>
              <a:buSzPts val="2900"/>
              <a:buFont typeface="Anaheim"/>
              <a:buNone/>
              <a:defRPr sz="2900" b="0" i="0" u="none" strike="noStrike" cap="none">
                <a:solidFill>
                  <a:schemeClr val="lt1"/>
                </a:solidFill>
                <a:latin typeface="Anaheim"/>
                <a:ea typeface="Anaheim"/>
                <a:cs typeface="Anaheim"/>
                <a:sym typeface="Anaheim"/>
              </a:defRPr>
            </a:lvl6pPr>
            <a:lvl7pPr marL="3200400" marR="0" lvl="6" indent="-317500" algn="ctr" rtl="0">
              <a:lnSpc>
                <a:spcPct val="100000"/>
              </a:lnSpc>
              <a:spcBef>
                <a:spcPts val="0"/>
              </a:spcBef>
              <a:spcAft>
                <a:spcPts val="0"/>
              </a:spcAft>
              <a:buClr>
                <a:schemeClr val="lt1"/>
              </a:buClr>
              <a:buSzPts val="2900"/>
              <a:buFont typeface="Anaheim"/>
              <a:buNone/>
              <a:defRPr sz="2900" b="0" i="0" u="none" strike="noStrike" cap="none">
                <a:solidFill>
                  <a:schemeClr val="lt1"/>
                </a:solidFill>
                <a:latin typeface="Anaheim"/>
                <a:ea typeface="Anaheim"/>
                <a:cs typeface="Anaheim"/>
                <a:sym typeface="Anaheim"/>
              </a:defRPr>
            </a:lvl7pPr>
            <a:lvl8pPr marL="3657600" marR="0" lvl="7" indent="-317500" algn="ctr" rtl="0">
              <a:lnSpc>
                <a:spcPct val="100000"/>
              </a:lnSpc>
              <a:spcBef>
                <a:spcPts val="0"/>
              </a:spcBef>
              <a:spcAft>
                <a:spcPts val="0"/>
              </a:spcAft>
              <a:buClr>
                <a:schemeClr val="lt1"/>
              </a:buClr>
              <a:buSzPts val="2900"/>
              <a:buFont typeface="Anaheim"/>
              <a:buNone/>
              <a:defRPr sz="2900" b="0" i="0" u="none" strike="noStrike" cap="none">
                <a:solidFill>
                  <a:schemeClr val="lt1"/>
                </a:solidFill>
                <a:latin typeface="Anaheim"/>
                <a:ea typeface="Anaheim"/>
                <a:cs typeface="Anaheim"/>
                <a:sym typeface="Anaheim"/>
              </a:defRPr>
            </a:lvl8pPr>
            <a:lvl9pPr marL="4114800" marR="0" lvl="8" indent="-317500" algn="ctr" rtl="0">
              <a:lnSpc>
                <a:spcPct val="100000"/>
              </a:lnSpc>
              <a:spcBef>
                <a:spcPts val="0"/>
              </a:spcBef>
              <a:spcAft>
                <a:spcPts val="0"/>
              </a:spcAft>
              <a:buClr>
                <a:schemeClr val="lt1"/>
              </a:buClr>
              <a:buSzPts val="2900"/>
              <a:buFont typeface="Anaheim"/>
              <a:buNone/>
              <a:defRPr sz="2900" b="0" i="0" u="none" strike="noStrike" cap="none">
                <a:solidFill>
                  <a:schemeClr val="lt1"/>
                </a:solidFill>
                <a:latin typeface="Anaheim"/>
                <a:ea typeface="Anaheim"/>
                <a:cs typeface="Anaheim"/>
                <a:sym typeface="Anaheim"/>
              </a:defRPr>
            </a:lvl9pPr>
          </a:lstStyle>
          <a:p>
            <a:pPr marL="0" indent="0"/>
            <a:r>
              <a:rPr lang="en-US" dirty="0">
                <a:solidFill>
                  <a:schemeClr val="bg1">
                    <a:lumMod val="75000"/>
                  </a:schemeClr>
                </a:solidFill>
              </a:rPr>
              <a:t>int main ( )</a:t>
            </a:r>
          </a:p>
          <a:p>
            <a:pPr marL="0" indent="0"/>
            <a:r>
              <a:rPr lang="en-US" dirty="0">
                <a:solidFill>
                  <a:schemeClr val="bg1">
                    <a:lumMod val="75000"/>
                  </a:schemeClr>
                </a:solidFill>
              </a:rPr>
              <a:t>{</a:t>
            </a:r>
          </a:p>
          <a:p>
            <a:pPr marL="0" indent="0"/>
            <a:r>
              <a:rPr lang="en-US" dirty="0">
                <a:solidFill>
                  <a:schemeClr val="bg1">
                    <a:lumMod val="75000"/>
                  </a:schemeClr>
                </a:solidFill>
              </a:rPr>
              <a:t>   /*</a:t>
            </a:r>
          </a:p>
        </p:txBody>
      </p:sp>
      <p:pic>
        <p:nvPicPr>
          <p:cNvPr id="7" name="Picture 6">
            <a:extLst>
              <a:ext uri="{FF2B5EF4-FFF2-40B4-BE49-F238E27FC236}">
                <a16:creationId xmlns:a16="http://schemas.microsoft.com/office/drawing/2014/main" id="{65FE6509-26E3-7669-DBB0-A23F829C40E1}"/>
              </a:ext>
            </a:extLst>
          </p:cNvPr>
          <p:cNvPicPr>
            <a:picLocks noChangeAspect="1"/>
          </p:cNvPicPr>
          <p:nvPr/>
        </p:nvPicPr>
        <p:blipFill>
          <a:blip r:embed="rId5">
            <a:alphaModFix amt="85000"/>
            <a:extLst>
              <a:ext uri="{BEBA8EAE-BF5A-486C-A8C5-ECC9F3942E4B}">
                <a14:imgProps xmlns:a14="http://schemas.microsoft.com/office/drawing/2010/main">
                  <a14:imgLayer r:embed="rId6">
                    <a14:imgEffect>
                      <a14:backgroundRemoval t="10000" b="99500" l="7500" r="93050">
                        <a14:foregroundMark x1="17332" y1="56365" x2="25650" y2="79500"/>
                        <a14:foregroundMark x1="25650" y1="79500" x2="47000" y2="98150"/>
                        <a14:foregroundMark x1="47000" y1="98150" x2="89849" y2="99406"/>
                        <a14:foregroundMark x1="88238" y1="92373" x2="79750" y2="79800"/>
                        <a14:foregroundMark x1="79750" y1="79800" x2="60950" y2="66400"/>
                        <a14:foregroundMark x1="60950" y1="66400" x2="36000" y2="74050"/>
                        <a14:foregroundMark x1="36000" y1="74050" x2="49350" y2="61100"/>
                        <a14:foregroundMark x1="49350" y1="61100" x2="49350" y2="61100"/>
                        <a14:foregroundMark x1="8632" y1="61088" x2="8900" y2="62650"/>
                        <a14:foregroundMark x1="7700" y1="55650" x2="8226" y2="58721"/>
                        <a14:foregroundMark x1="7600" y1="60300" x2="7500" y2="61300"/>
                        <a14:backgroundMark x1="15850" y1="52150" x2="17750" y2="54350"/>
                        <a14:backgroundMark x1="17350" y1="54700" x2="18100" y2="55950"/>
                        <a14:backgroundMark x1="18100" y1="55950" x2="18100" y2="56400"/>
                        <a14:backgroundMark x1="8050" y1="58850" x2="9750" y2="60750"/>
                        <a14:backgroundMark x1="7950" y1="58700" x2="7950" y2="58700"/>
                        <a14:backgroundMark x1="89050" y1="92100" x2="90100" y2="95100"/>
                        <a14:backgroundMark x1="92950" y1="96850" x2="91750" y2="99800"/>
                        <a14:backgroundMark x1="90050" y1="95550" x2="92200" y2="99750"/>
                        <a14:backgroundMark x1="90950" y1="99350" x2="90850" y2="99800"/>
                      </a14:backgroundRemoval>
                    </a14:imgEffect>
                    <a14:imgEffect>
                      <a14:artisticCement/>
                    </a14:imgEffect>
                  </a14:imgLayer>
                </a14:imgProps>
              </a:ext>
            </a:extLst>
          </a:blip>
          <a:stretch>
            <a:fillRect/>
          </a:stretch>
        </p:blipFill>
        <p:spPr>
          <a:xfrm>
            <a:off x="6655242" y="2439447"/>
            <a:ext cx="2704053" cy="2704053"/>
          </a:xfrm>
          <a:prstGeom prst="rect">
            <a:avLst/>
          </a:prstGeom>
          <a:effectLst>
            <a:softEdge rad="0"/>
          </a:effec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97"/>
        <p:cNvGrpSpPr/>
        <p:nvPr/>
      </p:nvGrpSpPr>
      <p:grpSpPr>
        <a:xfrm>
          <a:off x="0" y="0"/>
          <a:ext cx="0" cy="0"/>
          <a:chOff x="0" y="0"/>
          <a:chExt cx="0" cy="0"/>
        </a:xfrm>
      </p:grpSpPr>
      <p:sp>
        <p:nvSpPr>
          <p:cNvPr id="898" name="Google Shape;898;p52"/>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THANKS!</a:t>
            </a:r>
            <a:endParaRPr/>
          </a:p>
        </p:txBody>
      </p:sp>
      <p:sp>
        <p:nvSpPr>
          <p:cNvPr id="899" name="Google Shape;899;p52"/>
          <p:cNvSpPr txBox="1">
            <a:spLocks noGrp="1"/>
          </p:cNvSpPr>
          <p:nvPr>
            <p:ph type="subTitle" idx="1"/>
          </p:nvPr>
        </p:nvSpPr>
        <p:spPr>
          <a:xfrm>
            <a:off x="2951850" y="1515875"/>
            <a:ext cx="3208726" cy="12084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dirty="0"/>
              <a:t>Do you have any questions?</a:t>
            </a:r>
          </a:p>
          <a:p>
            <a:pPr marL="0" lvl="0" indent="0" algn="ctr" rtl="0">
              <a:spcBef>
                <a:spcPts val="0"/>
              </a:spcBef>
              <a:spcAft>
                <a:spcPts val="0"/>
              </a:spcAft>
              <a:buNone/>
            </a:pPr>
            <a:r>
              <a:rPr lang="en-US" dirty="0"/>
              <a:t>https://github.com/jrTilak/C-Games</a:t>
            </a:r>
            <a:endParaRPr dirty="0"/>
          </a:p>
          <a:p>
            <a:pPr marL="0" lvl="0" indent="0" algn="ctr" rtl="0">
              <a:spcBef>
                <a:spcPts val="0"/>
              </a:spcBef>
              <a:spcAft>
                <a:spcPts val="0"/>
              </a:spcAft>
              <a:buNone/>
            </a:pPr>
            <a:endParaRPr dirty="0"/>
          </a:p>
          <a:p>
            <a:pPr marL="0" lvl="0" indent="0" algn="ctr" rtl="0">
              <a:spcBef>
                <a:spcPts val="0"/>
              </a:spcBef>
              <a:spcAft>
                <a:spcPts val="0"/>
              </a:spcAft>
              <a:buNone/>
            </a:pPr>
            <a:endParaRPr dirty="0"/>
          </a:p>
          <a:p>
            <a:pPr marL="0" lvl="0" indent="0" algn="ctr" rtl="0">
              <a:spcBef>
                <a:spcPts val="0"/>
              </a:spcBef>
              <a:spcAft>
                <a:spcPts val="0"/>
              </a:spcAft>
              <a:buNone/>
            </a:pPr>
            <a:endParaRPr dirty="0"/>
          </a:p>
          <a:p>
            <a:pPr marL="0" lvl="0" indent="0" algn="ctr" rtl="0">
              <a:spcBef>
                <a:spcPts val="0"/>
              </a:spcBef>
              <a:spcAft>
                <a:spcPts val="0"/>
              </a:spcAft>
              <a:buNone/>
            </a:pPr>
            <a:endParaRPr dirty="0"/>
          </a:p>
          <a:p>
            <a:pPr marL="0" lvl="0" indent="0" algn="ctr" rtl="0">
              <a:spcBef>
                <a:spcPts val="0"/>
              </a:spcBef>
              <a:spcAft>
                <a:spcPts val="0"/>
              </a:spcAft>
              <a:buNone/>
            </a:pPr>
            <a:endParaRPr dirty="0"/>
          </a:p>
          <a:p>
            <a:pPr marL="0" lvl="0" indent="0" algn="ctr" rtl="0">
              <a:spcBef>
                <a:spcPts val="0"/>
              </a:spcBef>
              <a:spcAft>
                <a:spcPts val="0"/>
              </a:spcAft>
              <a:buNone/>
            </a:pPr>
            <a:endParaRPr dirty="0"/>
          </a:p>
        </p:txBody>
      </p:sp>
      <p:sp>
        <p:nvSpPr>
          <p:cNvPr id="2" name="Rectangle 1">
            <a:extLst>
              <a:ext uri="{FF2B5EF4-FFF2-40B4-BE49-F238E27FC236}">
                <a16:creationId xmlns:a16="http://schemas.microsoft.com/office/drawing/2014/main" id="{02120993-1120-95CB-68F6-3726FB7D774C}"/>
              </a:ext>
            </a:extLst>
          </p:cNvPr>
          <p:cNvSpPr/>
          <p:nvPr/>
        </p:nvSpPr>
        <p:spPr>
          <a:xfrm>
            <a:off x="5842861" y="4355024"/>
            <a:ext cx="790414" cy="788476"/>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0B63C3D7-C056-5A82-E52E-28F2A417342C}"/>
              </a:ext>
            </a:extLst>
          </p:cNvPr>
          <p:cNvSpPr/>
          <p:nvPr/>
        </p:nvSpPr>
        <p:spPr>
          <a:xfrm>
            <a:off x="7594171" y="4355024"/>
            <a:ext cx="790414" cy="78847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40A7437E-FE21-01D0-224D-4E06F7912DD7}"/>
              </a:ext>
            </a:extLst>
          </p:cNvPr>
          <p:cNvSpPr/>
          <p:nvPr/>
        </p:nvSpPr>
        <p:spPr>
          <a:xfrm>
            <a:off x="2255004" y="3027416"/>
            <a:ext cx="4440265" cy="1115878"/>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Google Shape;899;p52">
            <a:extLst>
              <a:ext uri="{FF2B5EF4-FFF2-40B4-BE49-F238E27FC236}">
                <a16:creationId xmlns:a16="http://schemas.microsoft.com/office/drawing/2014/main" id="{7598D28A-0EDD-67C9-BDBD-668DD1C97FDF}"/>
              </a:ext>
            </a:extLst>
          </p:cNvPr>
          <p:cNvSpPr txBox="1">
            <a:spLocks/>
          </p:cNvSpPr>
          <p:nvPr/>
        </p:nvSpPr>
        <p:spPr>
          <a:xfrm>
            <a:off x="7594171" y="4448016"/>
            <a:ext cx="1549829" cy="788476"/>
          </a:xfrm>
          <a:prstGeom prst="rect">
            <a:avLst/>
          </a:prstGeom>
          <a:noFill/>
          <a:ln>
            <a:noFill/>
          </a:ln>
        </p:spPr>
        <p:txBody>
          <a:bodyPr spcFirstLastPara="1" wrap="square" lIns="91425" tIns="0"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3000"/>
              <a:buFont typeface="Anaheim"/>
              <a:buNone/>
              <a:defRPr sz="1600" b="0" i="0" u="none" strike="noStrike" cap="none">
                <a:solidFill>
                  <a:schemeClr val="dk1"/>
                </a:solidFill>
                <a:latin typeface="Anaheim"/>
                <a:ea typeface="Anaheim"/>
                <a:cs typeface="Anaheim"/>
                <a:sym typeface="Anaheim"/>
              </a:defRPr>
            </a:lvl1pPr>
            <a:lvl2pPr marL="914400" marR="0" lvl="1" indent="-317500" algn="ctr" rtl="0">
              <a:lnSpc>
                <a:spcPct val="100000"/>
              </a:lnSpc>
              <a:spcBef>
                <a:spcPts val="0"/>
              </a:spcBef>
              <a:spcAft>
                <a:spcPts val="0"/>
              </a:spcAft>
              <a:buClr>
                <a:schemeClr val="dk1"/>
              </a:buClr>
              <a:buSzPts val="2800"/>
              <a:buFont typeface="Anaheim"/>
              <a:buNone/>
              <a:defRPr sz="2800" b="0" i="0" u="none" strike="noStrike" cap="none">
                <a:solidFill>
                  <a:schemeClr val="dk1"/>
                </a:solidFill>
                <a:latin typeface="Anaheim"/>
                <a:ea typeface="Anaheim"/>
                <a:cs typeface="Anaheim"/>
                <a:sym typeface="Anaheim"/>
              </a:defRPr>
            </a:lvl2pPr>
            <a:lvl3pPr marL="1371600" marR="0" lvl="2" indent="-317500" algn="ctr" rtl="0">
              <a:lnSpc>
                <a:spcPct val="100000"/>
              </a:lnSpc>
              <a:spcBef>
                <a:spcPts val="0"/>
              </a:spcBef>
              <a:spcAft>
                <a:spcPts val="0"/>
              </a:spcAft>
              <a:buClr>
                <a:schemeClr val="dk1"/>
              </a:buClr>
              <a:buSzPts val="2800"/>
              <a:buFont typeface="Anaheim"/>
              <a:buNone/>
              <a:defRPr sz="2800" b="0" i="0" u="none" strike="noStrike" cap="none">
                <a:solidFill>
                  <a:schemeClr val="dk1"/>
                </a:solidFill>
                <a:latin typeface="Anaheim"/>
                <a:ea typeface="Anaheim"/>
                <a:cs typeface="Anaheim"/>
                <a:sym typeface="Anaheim"/>
              </a:defRPr>
            </a:lvl3pPr>
            <a:lvl4pPr marL="1828800" marR="0" lvl="3" indent="-317500" algn="ctr" rtl="0">
              <a:lnSpc>
                <a:spcPct val="100000"/>
              </a:lnSpc>
              <a:spcBef>
                <a:spcPts val="0"/>
              </a:spcBef>
              <a:spcAft>
                <a:spcPts val="0"/>
              </a:spcAft>
              <a:buClr>
                <a:schemeClr val="dk1"/>
              </a:buClr>
              <a:buSzPts val="2800"/>
              <a:buFont typeface="Anaheim"/>
              <a:buNone/>
              <a:defRPr sz="2800" b="0" i="0" u="none" strike="noStrike" cap="none">
                <a:solidFill>
                  <a:schemeClr val="dk1"/>
                </a:solidFill>
                <a:latin typeface="Anaheim"/>
                <a:ea typeface="Anaheim"/>
                <a:cs typeface="Anaheim"/>
                <a:sym typeface="Anaheim"/>
              </a:defRPr>
            </a:lvl4pPr>
            <a:lvl5pPr marL="2286000" marR="0" lvl="4" indent="-317500" algn="ctr" rtl="0">
              <a:lnSpc>
                <a:spcPct val="100000"/>
              </a:lnSpc>
              <a:spcBef>
                <a:spcPts val="0"/>
              </a:spcBef>
              <a:spcAft>
                <a:spcPts val="0"/>
              </a:spcAft>
              <a:buClr>
                <a:schemeClr val="dk1"/>
              </a:buClr>
              <a:buSzPts val="2800"/>
              <a:buFont typeface="Anaheim"/>
              <a:buNone/>
              <a:defRPr sz="2800" b="0" i="0" u="none" strike="noStrike" cap="none">
                <a:solidFill>
                  <a:schemeClr val="dk1"/>
                </a:solidFill>
                <a:latin typeface="Anaheim"/>
                <a:ea typeface="Anaheim"/>
                <a:cs typeface="Anaheim"/>
                <a:sym typeface="Anaheim"/>
              </a:defRPr>
            </a:lvl5pPr>
            <a:lvl6pPr marL="2743200" marR="0" lvl="5" indent="-317500" algn="ctr" rtl="0">
              <a:lnSpc>
                <a:spcPct val="100000"/>
              </a:lnSpc>
              <a:spcBef>
                <a:spcPts val="0"/>
              </a:spcBef>
              <a:spcAft>
                <a:spcPts val="0"/>
              </a:spcAft>
              <a:buClr>
                <a:schemeClr val="dk1"/>
              </a:buClr>
              <a:buSzPts val="2800"/>
              <a:buFont typeface="Anaheim"/>
              <a:buNone/>
              <a:defRPr sz="2800" b="0" i="0" u="none" strike="noStrike" cap="none">
                <a:solidFill>
                  <a:schemeClr val="dk1"/>
                </a:solidFill>
                <a:latin typeface="Anaheim"/>
                <a:ea typeface="Anaheim"/>
                <a:cs typeface="Anaheim"/>
                <a:sym typeface="Anaheim"/>
              </a:defRPr>
            </a:lvl6pPr>
            <a:lvl7pPr marL="3200400" marR="0" lvl="6" indent="-317500" algn="ctr" rtl="0">
              <a:lnSpc>
                <a:spcPct val="100000"/>
              </a:lnSpc>
              <a:spcBef>
                <a:spcPts val="0"/>
              </a:spcBef>
              <a:spcAft>
                <a:spcPts val="0"/>
              </a:spcAft>
              <a:buClr>
                <a:schemeClr val="dk1"/>
              </a:buClr>
              <a:buSzPts val="2800"/>
              <a:buFont typeface="Anaheim"/>
              <a:buNone/>
              <a:defRPr sz="2800" b="0" i="0" u="none" strike="noStrike" cap="none">
                <a:solidFill>
                  <a:schemeClr val="dk1"/>
                </a:solidFill>
                <a:latin typeface="Anaheim"/>
                <a:ea typeface="Anaheim"/>
                <a:cs typeface="Anaheim"/>
                <a:sym typeface="Anaheim"/>
              </a:defRPr>
            </a:lvl7pPr>
            <a:lvl8pPr marL="3657600" marR="0" lvl="7" indent="-317500" algn="ctr" rtl="0">
              <a:lnSpc>
                <a:spcPct val="100000"/>
              </a:lnSpc>
              <a:spcBef>
                <a:spcPts val="0"/>
              </a:spcBef>
              <a:spcAft>
                <a:spcPts val="0"/>
              </a:spcAft>
              <a:buClr>
                <a:schemeClr val="dk1"/>
              </a:buClr>
              <a:buSzPts val="2800"/>
              <a:buFont typeface="Anaheim"/>
              <a:buNone/>
              <a:defRPr sz="2800" b="0" i="0" u="none" strike="noStrike" cap="none">
                <a:solidFill>
                  <a:schemeClr val="dk1"/>
                </a:solidFill>
                <a:latin typeface="Anaheim"/>
                <a:ea typeface="Anaheim"/>
                <a:cs typeface="Anaheim"/>
                <a:sym typeface="Anaheim"/>
              </a:defRPr>
            </a:lvl8pPr>
            <a:lvl9pPr marL="4114800" marR="0" lvl="8" indent="-317500" algn="ctr" rtl="0">
              <a:lnSpc>
                <a:spcPct val="100000"/>
              </a:lnSpc>
              <a:spcBef>
                <a:spcPts val="0"/>
              </a:spcBef>
              <a:spcAft>
                <a:spcPts val="0"/>
              </a:spcAft>
              <a:buClr>
                <a:schemeClr val="dk1"/>
              </a:buClr>
              <a:buSzPts val="2800"/>
              <a:buFont typeface="Anaheim"/>
              <a:buNone/>
              <a:defRPr sz="2800" b="0" i="0" u="none" strike="noStrike" cap="none">
                <a:solidFill>
                  <a:schemeClr val="dk1"/>
                </a:solidFill>
                <a:latin typeface="Anaheim"/>
                <a:ea typeface="Anaheim"/>
                <a:cs typeface="Anaheim"/>
                <a:sym typeface="Anaheim"/>
              </a:defRPr>
            </a:lvl9pPr>
          </a:lstStyle>
          <a:p>
            <a:pPr marL="0" indent="0" algn="l"/>
            <a:endParaRPr lang="en-US" sz="9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410" name="Google Shape;410;p34"/>
          <p:cNvSpPr/>
          <p:nvPr/>
        </p:nvSpPr>
        <p:spPr>
          <a:xfrm flipH="1">
            <a:off x="265333" y="1717202"/>
            <a:ext cx="703042" cy="179698"/>
          </a:xfrm>
          <a:custGeom>
            <a:avLst/>
            <a:gdLst/>
            <a:ahLst/>
            <a:cxnLst/>
            <a:rect l="l" t="t" r="r" b="b"/>
            <a:pathLst>
              <a:path w="21766" h="2346" extrusionOk="0">
                <a:moveTo>
                  <a:pt x="1" y="0"/>
                </a:moveTo>
                <a:lnTo>
                  <a:pt x="1" y="2346"/>
                </a:lnTo>
                <a:lnTo>
                  <a:pt x="21765" y="2346"/>
                </a:lnTo>
                <a:lnTo>
                  <a:pt x="2176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34"/>
          <p:cNvSpPr txBox="1">
            <a:spLocks noGrp="1"/>
          </p:cNvSpPr>
          <p:nvPr>
            <p:ph type="ctrTitle"/>
          </p:nvPr>
        </p:nvSpPr>
        <p:spPr>
          <a:xfrm flipH="1">
            <a:off x="2016983" y="1662627"/>
            <a:ext cx="2163900" cy="356700"/>
          </a:xfrm>
          <a:prstGeom prst="rect">
            <a:avLst/>
          </a:prstGeom>
        </p:spPr>
        <p:txBody>
          <a:bodyPr spcFirstLastPara="1" wrap="square" lIns="91425" tIns="0" rIns="91425" bIns="0" anchor="b" anchorCtr="0">
            <a:noAutofit/>
          </a:bodyPr>
          <a:lstStyle/>
          <a:p>
            <a:pPr marL="0" lvl="0" indent="0" algn="l" rtl="0">
              <a:spcBef>
                <a:spcPts val="0"/>
              </a:spcBef>
              <a:spcAft>
                <a:spcPts val="0"/>
              </a:spcAft>
              <a:buNone/>
            </a:pPr>
            <a:r>
              <a:rPr lang="en" dirty="0"/>
              <a:t>Tilak Thapa</a:t>
            </a:r>
            <a:endParaRPr dirty="0"/>
          </a:p>
        </p:txBody>
      </p:sp>
      <p:sp>
        <p:nvSpPr>
          <p:cNvPr id="395" name="Google Shape;395;p34"/>
          <p:cNvSpPr txBox="1">
            <a:spLocks noGrp="1"/>
          </p:cNvSpPr>
          <p:nvPr>
            <p:ph type="ctrTitle" idx="2"/>
          </p:nvPr>
        </p:nvSpPr>
        <p:spPr>
          <a:xfrm flipH="1">
            <a:off x="4826458" y="1662704"/>
            <a:ext cx="2289072" cy="356700"/>
          </a:xfrm>
          <a:prstGeom prst="rect">
            <a:avLst/>
          </a:prstGeom>
        </p:spPr>
        <p:txBody>
          <a:bodyPr spcFirstLastPara="1" wrap="square" lIns="91425" tIns="0" rIns="91425" bIns="0" anchor="b" anchorCtr="0">
            <a:noAutofit/>
          </a:bodyPr>
          <a:lstStyle/>
          <a:p>
            <a:pPr marL="0" lvl="0" indent="0" algn="r" rtl="0">
              <a:spcBef>
                <a:spcPts val="0"/>
              </a:spcBef>
              <a:spcAft>
                <a:spcPts val="0"/>
              </a:spcAft>
              <a:buNone/>
            </a:pPr>
            <a:r>
              <a:rPr lang="en" dirty="0"/>
              <a:t>Utsab Pandey        </a:t>
            </a:r>
            <a:endParaRPr dirty="0"/>
          </a:p>
        </p:txBody>
      </p:sp>
      <p:sp>
        <p:nvSpPr>
          <p:cNvPr id="396" name="Google Shape;396;p34"/>
          <p:cNvSpPr txBox="1">
            <a:spLocks noGrp="1"/>
          </p:cNvSpPr>
          <p:nvPr>
            <p:ph type="subTitle" idx="1"/>
          </p:nvPr>
        </p:nvSpPr>
        <p:spPr>
          <a:xfrm flipH="1">
            <a:off x="4951617" y="2095476"/>
            <a:ext cx="2163900" cy="413100"/>
          </a:xfrm>
          <a:prstGeom prst="rect">
            <a:avLst/>
          </a:prstGeom>
        </p:spPr>
        <p:txBody>
          <a:bodyPr spcFirstLastPara="1" wrap="square" lIns="91425" tIns="0" rIns="91425" bIns="91425" anchor="t" anchorCtr="0">
            <a:noAutofit/>
          </a:bodyPr>
          <a:lstStyle/>
          <a:p>
            <a:pPr marL="0" lvl="0" indent="0" algn="r" rtl="0">
              <a:spcBef>
                <a:spcPts val="0"/>
              </a:spcBef>
              <a:spcAft>
                <a:spcPts val="0"/>
              </a:spcAft>
              <a:buNone/>
            </a:pPr>
            <a:r>
              <a:rPr lang="en-US" dirty="0"/>
              <a:t>BCT-CD-095</a:t>
            </a:r>
          </a:p>
        </p:txBody>
      </p:sp>
      <p:sp>
        <p:nvSpPr>
          <p:cNvPr id="397" name="Google Shape;397;p34"/>
          <p:cNvSpPr txBox="1">
            <a:spLocks noGrp="1"/>
          </p:cNvSpPr>
          <p:nvPr>
            <p:ph type="ctrTitle" idx="3"/>
          </p:nvPr>
        </p:nvSpPr>
        <p:spPr>
          <a:xfrm flipH="1">
            <a:off x="2016976" y="3176254"/>
            <a:ext cx="2163900" cy="356700"/>
          </a:xfrm>
          <a:prstGeom prst="rect">
            <a:avLst/>
          </a:prstGeom>
        </p:spPr>
        <p:txBody>
          <a:bodyPr spcFirstLastPara="1" wrap="square" lIns="91425" tIns="0" rIns="91425" bIns="0" anchor="b" anchorCtr="0">
            <a:noAutofit/>
          </a:bodyPr>
          <a:lstStyle/>
          <a:p>
            <a:pPr marL="0" lvl="0" indent="0" algn="l" rtl="0">
              <a:spcBef>
                <a:spcPts val="0"/>
              </a:spcBef>
              <a:spcAft>
                <a:spcPts val="0"/>
              </a:spcAft>
              <a:buNone/>
            </a:pPr>
            <a:r>
              <a:rPr lang="en" dirty="0"/>
              <a:t>Sumit Rijal</a:t>
            </a:r>
            <a:endParaRPr dirty="0"/>
          </a:p>
        </p:txBody>
      </p:sp>
      <p:sp>
        <p:nvSpPr>
          <p:cNvPr id="398" name="Google Shape;398;p34"/>
          <p:cNvSpPr txBox="1">
            <a:spLocks noGrp="1"/>
          </p:cNvSpPr>
          <p:nvPr>
            <p:ph type="subTitle" idx="4"/>
          </p:nvPr>
        </p:nvSpPr>
        <p:spPr>
          <a:xfrm flipH="1">
            <a:off x="2016975" y="3606504"/>
            <a:ext cx="2163900" cy="4131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dirty="0"/>
              <a:t>BCT-CD-089</a:t>
            </a:r>
            <a:endParaRPr dirty="0"/>
          </a:p>
        </p:txBody>
      </p:sp>
      <p:sp>
        <p:nvSpPr>
          <p:cNvPr id="399" name="Google Shape;399;p34"/>
          <p:cNvSpPr txBox="1">
            <a:spLocks noGrp="1"/>
          </p:cNvSpPr>
          <p:nvPr>
            <p:ph type="ctrTitle" idx="5"/>
          </p:nvPr>
        </p:nvSpPr>
        <p:spPr>
          <a:xfrm flipH="1">
            <a:off x="4711666" y="3139098"/>
            <a:ext cx="2514256" cy="356700"/>
          </a:xfrm>
          <a:prstGeom prst="rect">
            <a:avLst/>
          </a:prstGeom>
        </p:spPr>
        <p:txBody>
          <a:bodyPr spcFirstLastPara="1" wrap="square" lIns="91425" tIns="0" rIns="91425" bIns="0" anchor="b" anchorCtr="0">
            <a:noAutofit/>
          </a:bodyPr>
          <a:lstStyle/>
          <a:p>
            <a:pPr marL="0" lvl="0" indent="0" algn="r" rtl="0">
              <a:spcBef>
                <a:spcPts val="0"/>
              </a:spcBef>
              <a:spcAft>
                <a:spcPts val="0"/>
              </a:spcAft>
              <a:buNone/>
            </a:pPr>
            <a:r>
              <a:rPr lang="en" dirty="0"/>
              <a:t>Sagar Mainali</a:t>
            </a:r>
            <a:endParaRPr dirty="0"/>
          </a:p>
        </p:txBody>
      </p:sp>
      <p:sp>
        <p:nvSpPr>
          <p:cNvPr id="400" name="Google Shape;400;p34"/>
          <p:cNvSpPr txBox="1">
            <a:spLocks noGrp="1"/>
          </p:cNvSpPr>
          <p:nvPr>
            <p:ph type="subTitle" idx="6"/>
          </p:nvPr>
        </p:nvSpPr>
        <p:spPr>
          <a:xfrm flipH="1">
            <a:off x="5061997" y="3569269"/>
            <a:ext cx="2163900" cy="413100"/>
          </a:xfrm>
          <a:prstGeom prst="rect">
            <a:avLst/>
          </a:prstGeom>
        </p:spPr>
        <p:txBody>
          <a:bodyPr spcFirstLastPara="1" wrap="square" lIns="91425" tIns="0" rIns="91425" bIns="91425" anchor="t" anchorCtr="0">
            <a:noAutofit/>
          </a:bodyPr>
          <a:lstStyle/>
          <a:p>
            <a:pPr marL="0" lvl="0" indent="0" algn="r" rtl="0">
              <a:spcBef>
                <a:spcPts val="0"/>
              </a:spcBef>
              <a:spcAft>
                <a:spcPts val="0"/>
              </a:spcAft>
              <a:buNone/>
            </a:pPr>
            <a:r>
              <a:rPr lang="en" dirty="0"/>
              <a:t>BCT-CD-069</a:t>
            </a:r>
            <a:endParaRPr dirty="0"/>
          </a:p>
        </p:txBody>
      </p:sp>
      <p:sp>
        <p:nvSpPr>
          <p:cNvPr id="386" name="Google Shape;386;p34"/>
          <p:cNvSpPr txBox="1">
            <a:spLocks noGrp="1"/>
          </p:cNvSpPr>
          <p:nvPr>
            <p:ph type="title" idx="7"/>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Team Members</a:t>
            </a:r>
            <a:endParaRPr dirty="0"/>
          </a:p>
        </p:txBody>
      </p:sp>
      <p:sp>
        <p:nvSpPr>
          <p:cNvPr id="414" name="Google Shape;414;p34"/>
          <p:cNvSpPr txBox="1">
            <a:spLocks noGrp="1"/>
          </p:cNvSpPr>
          <p:nvPr>
            <p:ph type="subTitle" idx="8"/>
          </p:nvPr>
        </p:nvSpPr>
        <p:spPr>
          <a:xfrm flipH="1">
            <a:off x="2016983" y="2095474"/>
            <a:ext cx="2163900" cy="4131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US" dirty="0"/>
              <a:t>BCT-CD-094</a:t>
            </a:r>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p:txBody>
      </p:sp>
      <p:sp>
        <p:nvSpPr>
          <p:cNvPr id="387" name="Google Shape;387;p34"/>
          <p:cNvSpPr/>
          <p:nvPr/>
        </p:nvSpPr>
        <p:spPr>
          <a:xfrm flipH="1">
            <a:off x="8141147" y="1717202"/>
            <a:ext cx="407895" cy="179698"/>
          </a:xfrm>
          <a:custGeom>
            <a:avLst/>
            <a:gdLst/>
            <a:ahLst/>
            <a:cxnLst/>
            <a:rect l="l" t="t" r="r" b="b"/>
            <a:pathLst>
              <a:path w="21766" h="2346" extrusionOk="0">
                <a:moveTo>
                  <a:pt x="1" y="0"/>
                </a:moveTo>
                <a:lnTo>
                  <a:pt x="1" y="2346"/>
                </a:lnTo>
                <a:lnTo>
                  <a:pt x="21765" y="2346"/>
                </a:lnTo>
                <a:lnTo>
                  <a:pt x="21765" y="0"/>
                </a:ln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34"/>
          <p:cNvSpPr/>
          <p:nvPr/>
        </p:nvSpPr>
        <p:spPr>
          <a:xfrm flipH="1">
            <a:off x="938601" y="3518929"/>
            <a:ext cx="218403" cy="179751"/>
          </a:xfrm>
          <a:custGeom>
            <a:avLst/>
            <a:gdLst/>
            <a:ahLst/>
            <a:cxnLst/>
            <a:rect l="l" t="t" r="r" b="b"/>
            <a:pathLst>
              <a:path w="5323" h="2347" extrusionOk="0">
                <a:moveTo>
                  <a:pt x="1" y="1"/>
                </a:moveTo>
                <a:lnTo>
                  <a:pt x="1" y="2346"/>
                </a:lnTo>
                <a:lnTo>
                  <a:pt x="5323" y="2346"/>
                </a:lnTo>
                <a:lnTo>
                  <a:pt x="5323" y="1"/>
                </a:ln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34"/>
          <p:cNvSpPr/>
          <p:nvPr/>
        </p:nvSpPr>
        <p:spPr>
          <a:xfrm flipH="1">
            <a:off x="833089" y="2014027"/>
            <a:ext cx="323913" cy="179751"/>
          </a:xfrm>
          <a:custGeom>
            <a:avLst/>
            <a:gdLst/>
            <a:ahLst/>
            <a:cxnLst/>
            <a:rect l="l" t="t" r="r" b="b"/>
            <a:pathLst>
              <a:path w="46995" h="2347" extrusionOk="0">
                <a:moveTo>
                  <a:pt x="0" y="1"/>
                </a:moveTo>
                <a:lnTo>
                  <a:pt x="0" y="2346"/>
                </a:lnTo>
                <a:lnTo>
                  <a:pt x="46994" y="2346"/>
                </a:lnTo>
                <a:lnTo>
                  <a:pt x="4699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34"/>
          <p:cNvSpPr/>
          <p:nvPr/>
        </p:nvSpPr>
        <p:spPr>
          <a:xfrm>
            <a:off x="8085125" y="3481694"/>
            <a:ext cx="407888" cy="179751"/>
          </a:xfrm>
          <a:custGeom>
            <a:avLst/>
            <a:gdLst/>
            <a:ahLst/>
            <a:cxnLst/>
            <a:rect l="l" t="t" r="r" b="b"/>
            <a:pathLst>
              <a:path w="5323" h="2347" extrusionOk="0">
                <a:moveTo>
                  <a:pt x="1" y="1"/>
                </a:moveTo>
                <a:lnTo>
                  <a:pt x="1" y="2346"/>
                </a:lnTo>
                <a:lnTo>
                  <a:pt x="5323" y="2346"/>
                </a:lnTo>
                <a:lnTo>
                  <a:pt x="5323" y="1"/>
                </a:ln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34"/>
          <p:cNvSpPr/>
          <p:nvPr/>
        </p:nvSpPr>
        <p:spPr>
          <a:xfrm flipH="1">
            <a:off x="7971712" y="2014027"/>
            <a:ext cx="218409" cy="179751"/>
          </a:xfrm>
          <a:custGeom>
            <a:avLst/>
            <a:gdLst/>
            <a:ahLst/>
            <a:cxnLst/>
            <a:rect l="l" t="t" r="r" b="b"/>
            <a:pathLst>
              <a:path w="46995" h="2347" extrusionOk="0">
                <a:moveTo>
                  <a:pt x="0" y="1"/>
                </a:moveTo>
                <a:lnTo>
                  <a:pt x="0" y="2346"/>
                </a:lnTo>
                <a:lnTo>
                  <a:pt x="46994" y="2346"/>
                </a:lnTo>
                <a:lnTo>
                  <a:pt x="4699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34"/>
          <p:cNvSpPr/>
          <p:nvPr/>
        </p:nvSpPr>
        <p:spPr>
          <a:xfrm flipH="1">
            <a:off x="388036" y="2311752"/>
            <a:ext cx="471489" cy="178849"/>
          </a:xfrm>
          <a:custGeom>
            <a:avLst/>
            <a:gdLst/>
            <a:ahLst/>
            <a:cxnLst/>
            <a:rect l="l" t="t" r="r" b="b"/>
            <a:pathLst>
              <a:path w="12098" h="2335" extrusionOk="0">
                <a:moveTo>
                  <a:pt x="1" y="1"/>
                </a:moveTo>
                <a:lnTo>
                  <a:pt x="1" y="2335"/>
                </a:lnTo>
                <a:lnTo>
                  <a:pt x="12098" y="2335"/>
                </a:lnTo>
                <a:lnTo>
                  <a:pt x="12098" y="1"/>
                </a:ln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34"/>
          <p:cNvSpPr/>
          <p:nvPr/>
        </p:nvSpPr>
        <p:spPr>
          <a:xfrm>
            <a:off x="8282996" y="3184019"/>
            <a:ext cx="471506" cy="179698"/>
          </a:xfrm>
          <a:custGeom>
            <a:avLst/>
            <a:gdLst/>
            <a:ahLst/>
            <a:cxnLst/>
            <a:rect l="l" t="t" r="r" b="b"/>
            <a:pathLst>
              <a:path w="21766" h="2346" extrusionOk="0">
                <a:moveTo>
                  <a:pt x="1" y="0"/>
                </a:moveTo>
                <a:lnTo>
                  <a:pt x="1" y="2346"/>
                </a:lnTo>
                <a:lnTo>
                  <a:pt x="21765" y="2346"/>
                </a:lnTo>
                <a:lnTo>
                  <a:pt x="2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34"/>
          <p:cNvSpPr/>
          <p:nvPr/>
        </p:nvSpPr>
        <p:spPr>
          <a:xfrm>
            <a:off x="8598656" y="3481693"/>
            <a:ext cx="377605" cy="179751"/>
          </a:xfrm>
          <a:custGeom>
            <a:avLst/>
            <a:gdLst/>
            <a:ahLst/>
            <a:cxnLst/>
            <a:rect l="l" t="t" r="r" b="b"/>
            <a:pathLst>
              <a:path w="46995" h="2347" extrusionOk="0">
                <a:moveTo>
                  <a:pt x="0" y="1"/>
                </a:moveTo>
                <a:lnTo>
                  <a:pt x="0" y="2346"/>
                </a:lnTo>
                <a:lnTo>
                  <a:pt x="46994" y="2346"/>
                </a:lnTo>
                <a:lnTo>
                  <a:pt x="4699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34"/>
          <p:cNvSpPr/>
          <p:nvPr/>
        </p:nvSpPr>
        <p:spPr>
          <a:xfrm>
            <a:off x="8297747" y="3779419"/>
            <a:ext cx="300908" cy="178849"/>
          </a:xfrm>
          <a:custGeom>
            <a:avLst/>
            <a:gdLst/>
            <a:ahLst/>
            <a:cxnLst/>
            <a:rect l="l" t="t" r="r" b="b"/>
            <a:pathLst>
              <a:path w="12098" h="2335" extrusionOk="0">
                <a:moveTo>
                  <a:pt x="1" y="1"/>
                </a:moveTo>
                <a:lnTo>
                  <a:pt x="1" y="2335"/>
                </a:lnTo>
                <a:lnTo>
                  <a:pt x="12098" y="2335"/>
                </a:lnTo>
                <a:lnTo>
                  <a:pt x="120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34"/>
          <p:cNvSpPr/>
          <p:nvPr/>
        </p:nvSpPr>
        <p:spPr>
          <a:xfrm flipH="1">
            <a:off x="479511" y="3222104"/>
            <a:ext cx="488864" cy="179698"/>
          </a:xfrm>
          <a:custGeom>
            <a:avLst/>
            <a:gdLst/>
            <a:ahLst/>
            <a:cxnLst/>
            <a:rect l="l" t="t" r="r" b="b"/>
            <a:pathLst>
              <a:path w="21766" h="2346" extrusionOk="0">
                <a:moveTo>
                  <a:pt x="1" y="0"/>
                </a:moveTo>
                <a:lnTo>
                  <a:pt x="1" y="2346"/>
                </a:lnTo>
                <a:lnTo>
                  <a:pt x="21765" y="2346"/>
                </a:lnTo>
                <a:lnTo>
                  <a:pt x="2176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34"/>
          <p:cNvSpPr/>
          <p:nvPr/>
        </p:nvSpPr>
        <p:spPr>
          <a:xfrm flipH="1">
            <a:off x="265283" y="3518929"/>
            <a:ext cx="570167" cy="179751"/>
          </a:xfrm>
          <a:custGeom>
            <a:avLst/>
            <a:gdLst/>
            <a:ahLst/>
            <a:cxnLst/>
            <a:rect l="l" t="t" r="r" b="b"/>
            <a:pathLst>
              <a:path w="46995" h="2347" extrusionOk="0">
                <a:moveTo>
                  <a:pt x="0" y="1"/>
                </a:moveTo>
                <a:lnTo>
                  <a:pt x="0" y="2346"/>
                </a:lnTo>
                <a:lnTo>
                  <a:pt x="46994" y="2346"/>
                </a:lnTo>
                <a:lnTo>
                  <a:pt x="4699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34"/>
          <p:cNvSpPr/>
          <p:nvPr/>
        </p:nvSpPr>
        <p:spPr>
          <a:xfrm flipH="1">
            <a:off x="628331" y="3816654"/>
            <a:ext cx="323894" cy="178849"/>
          </a:xfrm>
          <a:custGeom>
            <a:avLst/>
            <a:gdLst/>
            <a:ahLst/>
            <a:cxnLst/>
            <a:rect l="l" t="t" r="r" b="b"/>
            <a:pathLst>
              <a:path w="12098" h="2335" extrusionOk="0">
                <a:moveTo>
                  <a:pt x="1" y="1"/>
                </a:moveTo>
                <a:lnTo>
                  <a:pt x="1" y="2335"/>
                </a:lnTo>
                <a:lnTo>
                  <a:pt x="12098" y="2335"/>
                </a:lnTo>
                <a:lnTo>
                  <a:pt x="120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34"/>
          <p:cNvSpPr/>
          <p:nvPr/>
        </p:nvSpPr>
        <p:spPr>
          <a:xfrm flipH="1">
            <a:off x="534179" y="2014452"/>
            <a:ext cx="178816" cy="179751"/>
          </a:xfrm>
          <a:custGeom>
            <a:avLst/>
            <a:gdLst/>
            <a:ahLst/>
            <a:cxnLst/>
            <a:rect l="l" t="t" r="r" b="b"/>
            <a:pathLst>
              <a:path w="46995" h="2347" extrusionOk="0">
                <a:moveTo>
                  <a:pt x="0" y="1"/>
                </a:moveTo>
                <a:lnTo>
                  <a:pt x="0" y="2346"/>
                </a:lnTo>
                <a:lnTo>
                  <a:pt x="46994" y="2346"/>
                </a:lnTo>
                <a:lnTo>
                  <a:pt x="469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2" name="Google Shape;412;p34"/>
          <p:cNvSpPr/>
          <p:nvPr/>
        </p:nvSpPr>
        <p:spPr>
          <a:xfrm flipH="1">
            <a:off x="8308494" y="2014027"/>
            <a:ext cx="570173" cy="179751"/>
          </a:xfrm>
          <a:custGeom>
            <a:avLst/>
            <a:gdLst/>
            <a:ahLst/>
            <a:cxnLst/>
            <a:rect l="l" t="t" r="r" b="b"/>
            <a:pathLst>
              <a:path w="5323" h="2347" extrusionOk="0">
                <a:moveTo>
                  <a:pt x="1" y="1"/>
                </a:moveTo>
                <a:lnTo>
                  <a:pt x="1" y="2346"/>
                </a:lnTo>
                <a:lnTo>
                  <a:pt x="5323" y="2346"/>
                </a:lnTo>
                <a:lnTo>
                  <a:pt x="532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4"/>
          <p:cNvSpPr/>
          <p:nvPr/>
        </p:nvSpPr>
        <p:spPr>
          <a:xfrm flipH="1">
            <a:off x="8168103" y="2311752"/>
            <a:ext cx="471489" cy="178849"/>
          </a:xfrm>
          <a:custGeom>
            <a:avLst/>
            <a:gdLst/>
            <a:ahLst/>
            <a:cxnLst/>
            <a:rect l="l" t="t" r="r" b="b"/>
            <a:pathLst>
              <a:path w="12098" h="2335" extrusionOk="0">
                <a:moveTo>
                  <a:pt x="1" y="1"/>
                </a:moveTo>
                <a:lnTo>
                  <a:pt x="1" y="2335"/>
                </a:lnTo>
                <a:lnTo>
                  <a:pt x="12098" y="2335"/>
                </a:lnTo>
                <a:lnTo>
                  <a:pt x="12098" y="1"/>
                </a:ln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 name="Picture 7">
            <a:extLst>
              <a:ext uri="{FF2B5EF4-FFF2-40B4-BE49-F238E27FC236}">
                <a16:creationId xmlns:a16="http://schemas.microsoft.com/office/drawing/2014/main" id="{5155F926-EB2C-48E8-02E1-1ECCBAB9E764}"/>
              </a:ext>
            </a:extLst>
          </p:cNvPr>
          <p:cNvPicPr>
            <a:picLocks noChangeAspect="1"/>
          </p:cNvPicPr>
          <p:nvPr/>
        </p:nvPicPr>
        <p:blipFill rotWithShape="1">
          <a:blip r:embed="rId3"/>
          <a:srcRect l="-38" t="15422" r="13714" b="18405"/>
          <a:stretch/>
        </p:blipFill>
        <p:spPr>
          <a:xfrm>
            <a:off x="7235668" y="3088191"/>
            <a:ext cx="1137484" cy="1220977"/>
          </a:xfrm>
          <a:prstGeom prst="rect">
            <a:avLst/>
          </a:prstGeom>
          <a:effectLst>
            <a:reflection blurRad="6350" stA="50000" endA="300" endPos="38500" dist="50800" dir="5400000" sy="-100000" algn="bl" rotWithShape="0"/>
            <a:softEdge rad="63500"/>
          </a:effectLst>
        </p:spPr>
      </p:pic>
      <p:pic>
        <p:nvPicPr>
          <p:cNvPr id="10" name="Picture 9">
            <a:extLst>
              <a:ext uri="{FF2B5EF4-FFF2-40B4-BE49-F238E27FC236}">
                <a16:creationId xmlns:a16="http://schemas.microsoft.com/office/drawing/2014/main" id="{60813127-B237-4CFA-12D0-5F1ADF3EA1A3}"/>
              </a:ext>
            </a:extLst>
          </p:cNvPr>
          <p:cNvPicPr>
            <a:picLocks noChangeAspect="1"/>
          </p:cNvPicPr>
          <p:nvPr/>
        </p:nvPicPr>
        <p:blipFill rotWithShape="1">
          <a:blip r:embed="rId4"/>
          <a:srcRect l="20807" t="25797" r="18158" b="32225"/>
          <a:stretch/>
        </p:blipFill>
        <p:spPr>
          <a:xfrm>
            <a:off x="840194" y="1452651"/>
            <a:ext cx="1144880" cy="1181578"/>
          </a:xfrm>
          <a:prstGeom prst="rect">
            <a:avLst/>
          </a:prstGeom>
          <a:effectLst>
            <a:softEdge rad="63500"/>
          </a:effectLst>
        </p:spPr>
      </p:pic>
      <p:pic>
        <p:nvPicPr>
          <p:cNvPr id="3" name="Picture 2">
            <a:extLst>
              <a:ext uri="{FF2B5EF4-FFF2-40B4-BE49-F238E27FC236}">
                <a16:creationId xmlns:a16="http://schemas.microsoft.com/office/drawing/2014/main" id="{82766CC8-57DD-D292-7BC0-80166DDD225A}"/>
              </a:ext>
            </a:extLst>
          </p:cNvPr>
          <p:cNvPicPr>
            <a:picLocks noChangeAspect="1"/>
          </p:cNvPicPr>
          <p:nvPr/>
        </p:nvPicPr>
        <p:blipFill rotWithShape="1">
          <a:blip r:embed="rId5"/>
          <a:srcRect l="22081" t="22758" r="22722" b="22937"/>
          <a:stretch/>
        </p:blipFill>
        <p:spPr>
          <a:xfrm>
            <a:off x="847590" y="3015715"/>
            <a:ext cx="1137484" cy="1181578"/>
          </a:xfrm>
          <a:prstGeom prst="rect">
            <a:avLst/>
          </a:prstGeom>
          <a:effectLst>
            <a:reflection blurRad="6350" stA="50000" endA="300" endPos="38500" dist="50800" dir="5400000" sy="-100000" algn="bl" rotWithShape="0"/>
            <a:softEdge rad="63500"/>
          </a:effectLst>
        </p:spPr>
      </p:pic>
      <p:pic>
        <p:nvPicPr>
          <p:cNvPr id="5" name="Picture 4">
            <a:extLst>
              <a:ext uri="{FF2B5EF4-FFF2-40B4-BE49-F238E27FC236}">
                <a16:creationId xmlns:a16="http://schemas.microsoft.com/office/drawing/2014/main" id="{EFF9050B-A18C-73DD-483E-C3FDD9FC1216}"/>
              </a:ext>
            </a:extLst>
          </p:cNvPr>
          <p:cNvPicPr>
            <a:picLocks noChangeAspect="1"/>
          </p:cNvPicPr>
          <p:nvPr/>
        </p:nvPicPr>
        <p:blipFill rotWithShape="1">
          <a:blip r:embed="rId6">
            <a:extLst>
              <a:ext uri="{BEBA8EAE-BF5A-486C-A8C5-ECC9F3942E4B}">
                <a14:imgProps xmlns:a14="http://schemas.microsoft.com/office/drawing/2010/main">
                  <a14:imgLayer r:embed="rId7">
                    <a14:imgEffect>
                      <a14:saturation sat="90000"/>
                    </a14:imgEffect>
                    <a14:imgEffect>
                      <a14:brightnessContrast bright="-13000"/>
                    </a14:imgEffect>
                  </a14:imgLayer>
                </a14:imgProps>
              </a:ext>
            </a:extLst>
          </a:blip>
          <a:srcRect l="10692" t="15976" r="2421" b="20332"/>
          <a:stretch/>
        </p:blipFill>
        <p:spPr>
          <a:xfrm>
            <a:off x="7258966" y="1452651"/>
            <a:ext cx="1144881" cy="1181578"/>
          </a:xfrm>
          <a:prstGeom prst="rect">
            <a:avLst/>
          </a:prstGeom>
          <a:effectLst>
            <a:softEdge rad="63500"/>
          </a:effec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pic>
        <p:nvPicPr>
          <p:cNvPr id="3" name="Picture 2">
            <a:extLst>
              <a:ext uri="{FF2B5EF4-FFF2-40B4-BE49-F238E27FC236}">
                <a16:creationId xmlns:a16="http://schemas.microsoft.com/office/drawing/2014/main" id="{6AD4B83D-2B95-89D5-43A1-9B8A2E006295}"/>
              </a:ext>
            </a:extLst>
          </p:cNvPr>
          <p:cNvPicPr>
            <a:picLocks noChangeAspect="1"/>
          </p:cNvPicPr>
          <p:nvPr/>
        </p:nvPicPr>
        <p:blipFill>
          <a:blip r:embed="rId3"/>
          <a:stretch>
            <a:fillRect/>
          </a:stretch>
        </p:blipFill>
        <p:spPr>
          <a:xfrm>
            <a:off x="5021803" y="2014214"/>
            <a:ext cx="3922671" cy="2960630"/>
          </a:xfrm>
          <a:prstGeom prst="rect">
            <a:avLst/>
          </a:prstGeom>
          <a:effectLst>
            <a:glow rad="63500">
              <a:schemeClr val="accent3">
                <a:satMod val="175000"/>
                <a:alpha val="40000"/>
              </a:schemeClr>
            </a:glow>
          </a:effectLst>
        </p:spPr>
      </p:pic>
      <p:sp>
        <p:nvSpPr>
          <p:cNvPr id="361" name="Google Shape;361;p30"/>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i="0" dirty="0">
                <a:solidFill>
                  <a:srgbClr val="D1D5DB"/>
                </a:solidFill>
                <a:effectLst/>
                <a:latin typeface="Söhne"/>
              </a:rPr>
              <a:t>Welcome to C Games - a hub of entertainment and excitement! With a seamless login system and a variety of captivating games, you are in for a delightful gaming experience. Get ready to embark on a thrilling journey of fun and games! Let's dive in!</a:t>
            </a:r>
            <a:endParaRPr dirty="0"/>
          </a:p>
        </p:txBody>
      </p:sp>
      <p:sp>
        <p:nvSpPr>
          <p:cNvPr id="362" name="Google Shape;362;p30"/>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rPr>
              <a:t>INTRODUCTION</a:t>
            </a:r>
            <a:endParaRPr>
              <a:solidFill>
                <a:schemeClr val="dk2"/>
              </a:solidFill>
            </a:endParaRPr>
          </a:p>
        </p:txBody>
      </p:sp>
      <p:sp>
        <p:nvSpPr>
          <p:cNvPr id="363" name="Google Shape;363;p30"/>
          <p:cNvSpPr/>
          <p:nvPr/>
        </p:nvSpPr>
        <p:spPr>
          <a:xfrm>
            <a:off x="7524751" y="3887550"/>
            <a:ext cx="1619286" cy="241405"/>
          </a:xfrm>
          <a:custGeom>
            <a:avLst/>
            <a:gdLst/>
            <a:ahLst/>
            <a:cxnLst/>
            <a:rect l="l" t="t" r="r" b="b"/>
            <a:pathLst>
              <a:path w="146079" h="5859" extrusionOk="0">
                <a:moveTo>
                  <a:pt x="1" y="1"/>
                </a:moveTo>
                <a:lnTo>
                  <a:pt x="1" y="5858"/>
                </a:lnTo>
                <a:lnTo>
                  <a:pt x="146079" y="5858"/>
                </a:lnTo>
                <a:lnTo>
                  <a:pt x="14607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 name="Picture 3">
            <a:extLst>
              <a:ext uri="{FF2B5EF4-FFF2-40B4-BE49-F238E27FC236}">
                <a16:creationId xmlns:a16="http://schemas.microsoft.com/office/drawing/2014/main" id="{B9A7EA72-6CBD-2542-049E-E41DBACED7E1}"/>
              </a:ext>
            </a:extLst>
          </p:cNvPr>
          <p:cNvPicPr>
            <a:picLocks noChangeAspect="1"/>
          </p:cNvPicPr>
          <p:nvPr/>
        </p:nvPicPr>
        <p:blipFill>
          <a:blip r:embed="rId4"/>
          <a:stretch>
            <a:fillRect/>
          </a:stretch>
        </p:blipFill>
        <p:spPr>
          <a:xfrm>
            <a:off x="5013565" y="128836"/>
            <a:ext cx="3942456" cy="1774105"/>
          </a:xfrm>
          <a:prstGeom prst="rect">
            <a:avLst/>
          </a:prstGeom>
          <a:effectLst>
            <a:glow rad="63500">
              <a:schemeClr val="accent3">
                <a:satMod val="175000"/>
                <a:alpha val="40000"/>
              </a:schemeClr>
            </a:glow>
          </a:effec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37"/>
          <p:cNvSpPr txBox="1">
            <a:spLocks noGrp="1"/>
          </p:cNvSpPr>
          <p:nvPr>
            <p:ph type="title" idx="6"/>
          </p:nvPr>
        </p:nvSpPr>
        <p:spPr>
          <a:xfrm>
            <a:off x="1278000" y="342000"/>
            <a:ext cx="6588000" cy="669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FEATURES OF THE C-Games</a:t>
            </a:r>
            <a:endParaRPr dirty="0"/>
          </a:p>
        </p:txBody>
      </p:sp>
      <p:sp>
        <p:nvSpPr>
          <p:cNvPr id="463" name="Google Shape;463;p37"/>
          <p:cNvSpPr txBox="1">
            <a:spLocks noGrp="1"/>
          </p:cNvSpPr>
          <p:nvPr>
            <p:ph type="subTitle" idx="1"/>
          </p:nvPr>
        </p:nvSpPr>
        <p:spPr>
          <a:xfrm flipH="1">
            <a:off x="5995705" y="1928650"/>
            <a:ext cx="2264892" cy="4305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US" dirty="0"/>
              <a:t>Track the games you played with score and date</a:t>
            </a:r>
            <a:endParaRPr dirty="0"/>
          </a:p>
          <a:p>
            <a:pPr marL="0" lvl="0" indent="0" algn="ctr" rtl="0">
              <a:spcBef>
                <a:spcPts val="0"/>
              </a:spcBef>
              <a:spcAft>
                <a:spcPts val="0"/>
              </a:spcAft>
              <a:buNone/>
            </a:pPr>
            <a:endParaRPr dirty="0"/>
          </a:p>
          <a:p>
            <a:pPr marL="0" lvl="0" indent="0" algn="ctr" rtl="0">
              <a:spcBef>
                <a:spcPts val="0"/>
              </a:spcBef>
              <a:spcAft>
                <a:spcPts val="0"/>
              </a:spcAft>
              <a:buNone/>
            </a:pPr>
            <a:endParaRPr dirty="0"/>
          </a:p>
        </p:txBody>
      </p:sp>
      <p:sp>
        <p:nvSpPr>
          <p:cNvPr id="464" name="Google Shape;464;p37"/>
          <p:cNvSpPr txBox="1">
            <a:spLocks noGrp="1"/>
          </p:cNvSpPr>
          <p:nvPr>
            <p:ph type="ctrTitle" idx="2"/>
          </p:nvPr>
        </p:nvSpPr>
        <p:spPr>
          <a:xfrm flipH="1">
            <a:off x="1037600" y="1428754"/>
            <a:ext cx="2066400" cy="430500"/>
          </a:xfrm>
          <a:prstGeom prst="rect">
            <a:avLst/>
          </a:prstGeom>
        </p:spPr>
        <p:txBody>
          <a:bodyPr spcFirstLastPara="1" wrap="square" lIns="91425" tIns="91425" rIns="91425" bIns="0" anchor="b" anchorCtr="0">
            <a:noAutofit/>
          </a:bodyPr>
          <a:lstStyle/>
          <a:p>
            <a:pPr marL="0" lvl="0" indent="0" algn="ctr" rtl="0">
              <a:spcBef>
                <a:spcPts val="0"/>
              </a:spcBef>
              <a:spcAft>
                <a:spcPts val="0"/>
              </a:spcAft>
              <a:buNone/>
            </a:pPr>
            <a:r>
              <a:rPr lang="en" dirty="0"/>
              <a:t>Authentication</a:t>
            </a:r>
            <a:endParaRPr dirty="0"/>
          </a:p>
        </p:txBody>
      </p:sp>
      <p:sp>
        <p:nvSpPr>
          <p:cNvPr id="465" name="Google Shape;465;p37"/>
          <p:cNvSpPr txBox="1">
            <a:spLocks noGrp="1"/>
          </p:cNvSpPr>
          <p:nvPr>
            <p:ph type="subTitle" idx="3"/>
          </p:nvPr>
        </p:nvSpPr>
        <p:spPr>
          <a:xfrm flipH="1">
            <a:off x="1037000" y="1928650"/>
            <a:ext cx="2067000" cy="4305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US" dirty="0"/>
              <a:t>Account creation and login system</a:t>
            </a:r>
            <a:endParaRPr dirty="0"/>
          </a:p>
        </p:txBody>
      </p:sp>
      <p:sp>
        <p:nvSpPr>
          <p:cNvPr id="466" name="Google Shape;466;p37"/>
          <p:cNvSpPr txBox="1">
            <a:spLocks noGrp="1"/>
          </p:cNvSpPr>
          <p:nvPr>
            <p:ph type="subTitle" idx="5"/>
          </p:nvPr>
        </p:nvSpPr>
        <p:spPr>
          <a:xfrm flipH="1">
            <a:off x="3539465" y="1928650"/>
            <a:ext cx="2067000" cy="4305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US" dirty="0"/>
              <a:t>Collection of 4 console based games</a:t>
            </a:r>
            <a:endParaRPr dirty="0"/>
          </a:p>
        </p:txBody>
      </p:sp>
      <p:grpSp>
        <p:nvGrpSpPr>
          <p:cNvPr id="467" name="Google Shape;467;p37"/>
          <p:cNvGrpSpPr/>
          <p:nvPr/>
        </p:nvGrpSpPr>
        <p:grpSpPr>
          <a:xfrm>
            <a:off x="3851848" y="2570562"/>
            <a:ext cx="1440305" cy="2572928"/>
            <a:chOff x="3851848" y="2570562"/>
            <a:chExt cx="1440305" cy="2572928"/>
          </a:xfrm>
        </p:grpSpPr>
        <p:sp>
          <p:nvSpPr>
            <p:cNvPr id="468" name="Google Shape;468;p37"/>
            <p:cNvSpPr/>
            <p:nvPr/>
          </p:nvSpPr>
          <p:spPr>
            <a:xfrm>
              <a:off x="3851848" y="4010317"/>
              <a:ext cx="1440305" cy="719800"/>
            </a:xfrm>
            <a:custGeom>
              <a:avLst/>
              <a:gdLst/>
              <a:ahLst/>
              <a:cxnLst/>
              <a:rect l="l" t="t" r="r" b="b"/>
              <a:pathLst>
                <a:path w="45006" h="22492" extrusionOk="0">
                  <a:moveTo>
                    <a:pt x="11287" y="22492"/>
                  </a:moveTo>
                  <a:lnTo>
                    <a:pt x="0" y="1"/>
                  </a:lnTo>
                  <a:lnTo>
                    <a:pt x="45006" y="1"/>
                  </a:lnTo>
                  <a:lnTo>
                    <a:pt x="33778" y="22492"/>
                  </a:lnTo>
                  <a:close/>
                </a:path>
              </a:pathLst>
            </a:custGeom>
            <a:solidFill>
              <a:srgbClr val="FFFFFF">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37"/>
            <p:cNvSpPr/>
            <p:nvPr/>
          </p:nvSpPr>
          <p:spPr>
            <a:xfrm>
              <a:off x="4213029" y="4730018"/>
              <a:ext cx="719800" cy="413472"/>
            </a:xfrm>
            <a:custGeom>
              <a:avLst/>
              <a:gdLst/>
              <a:ahLst/>
              <a:cxnLst/>
              <a:rect l="l" t="t" r="r" b="b"/>
              <a:pathLst>
                <a:path w="22492" h="12920" extrusionOk="0">
                  <a:moveTo>
                    <a:pt x="0" y="1"/>
                  </a:moveTo>
                  <a:lnTo>
                    <a:pt x="22491" y="1"/>
                  </a:lnTo>
                  <a:lnTo>
                    <a:pt x="22491" y="12919"/>
                  </a:lnTo>
                  <a:lnTo>
                    <a:pt x="0" y="12919"/>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37"/>
            <p:cNvSpPr/>
            <p:nvPr/>
          </p:nvSpPr>
          <p:spPr>
            <a:xfrm>
              <a:off x="3851848" y="2570562"/>
              <a:ext cx="1440305" cy="1439920"/>
            </a:xfrm>
            <a:custGeom>
              <a:avLst/>
              <a:gdLst/>
              <a:ahLst/>
              <a:cxnLst/>
              <a:rect l="l" t="t" r="r" b="b"/>
              <a:pathLst>
                <a:path w="45006" h="44994" extrusionOk="0">
                  <a:moveTo>
                    <a:pt x="0" y="0"/>
                  </a:moveTo>
                  <a:lnTo>
                    <a:pt x="45006" y="0"/>
                  </a:lnTo>
                  <a:lnTo>
                    <a:pt x="45006" y="44994"/>
                  </a:lnTo>
                  <a:lnTo>
                    <a:pt x="0" y="44994"/>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1" name="Google Shape;471;p37"/>
          <p:cNvGrpSpPr/>
          <p:nvPr/>
        </p:nvGrpSpPr>
        <p:grpSpPr>
          <a:xfrm>
            <a:off x="1349436" y="2570562"/>
            <a:ext cx="1798893" cy="2572929"/>
            <a:chOff x="1349436" y="2570562"/>
            <a:chExt cx="1798893" cy="2572929"/>
          </a:xfrm>
        </p:grpSpPr>
        <p:sp>
          <p:nvSpPr>
            <p:cNvPr id="472" name="Google Shape;472;p37"/>
            <p:cNvSpPr/>
            <p:nvPr/>
          </p:nvSpPr>
          <p:spPr>
            <a:xfrm>
              <a:off x="1349436" y="4010317"/>
              <a:ext cx="1798893" cy="719800"/>
            </a:xfrm>
            <a:custGeom>
              <a:avLst/>
              <a:gdLst/>
              <a:ahLst/>
              <a:cxnLst/>
              <a:rect l="l" t="t" r="r" b="b"/>
              <a:pathLst>
                <a:path w="56211" h="22492" extrusionOk="0">
                  <a:moveTo>
                    <a:pt x="33719" y="22492"/>
                  </a:moveTo>
                  <a:lnTo>
                    <a:pt x="1" y="1"/>
                  </a:lnTo>
                  <a:lnTo>
                    <a:pt x="44947" y="1"/>
                  </a:lnTo>
                  <a:lnTo>
                    <a:pt x="56210" y="22492"/>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37"/>
            <p:cNvSpPr/>
            <p:nvPr/>
          </p:nvSpPr>
          <p:spPr>
            <a:xfrm>
              <a:off x="1349436" y="4010317"/>
              <a:ext cx="1798893" cy="719800"/>
            </a:xfrm>
            <a:custGeom>
              <a:avLst/>
              <a:gdLst/>
              <a:ahLst/>
              <a:cxnLst/>
              <a:rect l="l" t="t" r="r" b="b"/>
              <a:pathLst>
                <a:path w="56211" h="22492" extrusionOk="0">
                  <a:moveTo>
                    <a:pt x="33719" y="22492"/>
                  </a:moveTo>
                  <a:lnTo>
                    <a:pt x="1" y="1"/>
                  </a:lnTo>
                  <a:lnTo>
                    <a:pt x="44947" y="1"/>
                  </a:lnTo>
                  <a:lnTo>
                    <a:pt x="56210" y="22492"/>
                  </a:lnTo>
                  <a:close/>
                </a:path>
              </a:pathLst>
            </a:custGeom>
            <a:solidFill>
              <a:srgbClr val="1B1464">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37"/>
            <p:cNvSpPr/>
            <p:nvPr/>
          </p:nvSpPr>
          <p:spPr>
            <a:xfrm>
              <a:off x="2428436" y="4730018"/>
              <a:ext cx="719800" cy="413472"/>
            </a:xfrm>
            <a:custGeom>
              <a:avLst/>
              <a:gdLst/>
              <a:ahLst/>
              <a:cxnLst/>
              <a:rect l="l" t="t" r="r" b="b"/>
              <a:pathLst>
                <a:path w="22492" h="12920" extrusionOk="0">
                  <a:moveTo>
                    <a:pt x="0" y="1"/>
                  </a:moveTo>
                  <a:lnTo>
                    <a:pt x="0" y="12919"/>
                  </a:lnTo>
                  <a:lnTo>
                    <a:pt x="22491" y="12919"/>
                  </a:lnTo>
                  <a:lnTo>
                    <a:pt x="224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7"/>
            <p:cNvSpPr/>
            <p:nvPr/>
          </p:nvSpPr>
          <p:spPr>
            <a:xfrm>
              <a:off x="1349436" y="2570562"/>
              <a:ext cx="1439952" cy="1439920"/>
            </a:xfrm>
            <a:custGeom>
              <a:avLst/>
              <a:gdLst/>
              <a:ahLst/>
              <a:cxnLst/>
              <a:rect l="l" t="t" r="r" b="b"/>
              <a:pathLst>
                <a:path w="44995" h="44994" extrusionOk="0">
                  <a:moveTo>
                    <a:pt x="1" y="0"/>
                  </a:moveTo>
                  <a:lnTo>
                    <a:pt x="44995" y="0"/>
                  </a:lnTo>
                  <a:lnTo>
                    <a:pt x="44995" y="44994"/>
                  </a:lnTo>
                  <a:lnTo>
                    <a:pt x="1" y="44994"/>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6" name="Google Shape;476;p37"/>
          <p:cNvGrpSpPr/>
          <p:nvPr/>
        </p:nvGrpSpPr>
        <p:grpSpPr>
          <a:xfrm>
            <a:off x="5995705" y="2570562"/>
            <a:ext cx="1798893" cy="2572929"/>
            <a:chOff x="5995705" y="2570562"/>
            <a:chExt cx="1798893" cy="2572929"/>
          </a:xfrm>
        </p:grpSpPr>
        <p:sp>
          <p:nvSpPr>
            <p:cNvPr id="477" name="Google Shape;477;p37"/>
            <p:cNvSpPr/>
            <p:nvPr/>
          </p:nvSpPr>
          <p:spPr>
            <a:xfrm>
              <a:off x="5995705" y="4010317"/>
              <a:ext cx="1798893" cy="719800"/>
            </a:xfrm>
            <a:custGeom>
              <a:avLst/>
              <a:gdLst/>
              <a:ahLst/>
              <a:cxnLst/>
              <a:rect l="l" t="t" r="r" b="b"/>
              <a:pathLst>
                <a:path w="56211" h="22492" extrusionOk="0">
                  <a:moveTo>
                    <a:pt x="1" y="22492"/>
                  </a:moveTo>
                  <a:lnTo>
                    <a:pt x="11216" y="1"/>
                  </a:lnTo>
                  <a:lnTo>
                    <a:pt x="56210" y="1"/>
                  </a:lnTo>
                  <a:lnTo>
                    <a:pt x="22492" y="2249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37"/>
            <p:cNvSpPr/>
            <p:nvPr/>
          </p:nvSpPr>
          <p:spPr>
            <a:xfrm>
              <a:off x="5995705" y="4010317"/>
              <a:ext cx="1798893" cy="719800"/>
            </a:xfrm>
            <a:custGeom>
              <a:avLst/>
              <a:gdLst/>
              <a:ahLst/>
              <a:cxnLst/>
              <a:rect l="l" t="t" r="r" b="b"/>
              <a:pathLst>
                <a:path w="56211" h="22492" extrusionOk="0">
                  <a:moveTo>
                    <a:pt x="1" y="22492"/>
                  </a:moveTo>
                  <a:lnTo>
                    <a:pt x="11216" y="1"/>
                  </a:lnTo>
                  <a:lnTo>
                    <a:pt x="56210" y="1"/>
                  </a:lnTo>
                  <a:lnTo>
                    <a:pt x="22492" y="22492"/>
                  </a:lnTo>
                  <a:close/>
                </a:path>
              </a:pathLst>
            </a:custGeom>
            <a:solidFill>
              <a:srgbClr val="1B1464">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37"/>
            <p:cNvSpPr/>
            <p:nvPr/>
          </p:nvSpPr>
          <p:spPr>
            <a:xfrm>
              <a:off x="6354614" y="2570562"/>
              <a:ext cx="1439952" cy="1439920"/>
            </a:xfrm>
            <a:custGeom>
              <a:avLst/>
              <a:gdLst/>
              <a:ahLst/>
              <a:cxnLst/>
              <a:rect l="l" t="t" r="r" b="b"/>
              <a:pathLst>
                <a:path w="44995" h="44994" extrusionOk="0">
                  <a:moveTo>
                    <a:pt x="0" y="0"/>
                  </a:moveTo>
                  <a:lnTo>
                    <a:pt x="44994" y="0"/>
                  </a:lnTo>
                  <a:lnTo>
                    <a:pt x="44994" y="44994"/>
                  </a:lnTo>
                  <a:lnTo>
                    <a:pt x="0" y="44994"/>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37"/>
            <p:cNvSpPr/>
            <p:nvPr/>
          </p:nvSpPr>
          <p:spPr>
            <a:xfrm>
              <a:off x="5995705" y="4730018"/>
              <a:ext cx="720184" cy="413472"/>
            </a:xfrm>
            <a:custGeom>
              <a:avLst/>
              <a:gdLst/>
              <a:ahLst/>
              <a:cxnLst/>
              <a:rect l="l" t="t" r="r" b="b"/>
              <a:pathLst>
                <a:path w="22504" h="12920" extrusionOk="0">
                  <a:moveTo>
                    <a:pt x="1" y="1"/>
                  </a:moveTo>
                  <a:lnTo>
                    <a:pt x="22503" y="1"/>
                  </a:lnTo>
                  <a:lnTo>
                    <a:pt x="22503" y="12919"/>
                  </a:lnTo>
                  <a:lnTo>
                    <a:pt x="1" y="12919"/>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1" name="Google Shape;481;p37"/>
          <p:cNvSpPr txBox="1">
            <a:spLocks noGrp="1"/>
          </p:cNvSpPr>
          <p:nvPr>
            <p:ph type="ctrTitle" idx="7"/>
          </p:nvPr>
        </p:nvSpPr>
        <p:spPr>
          <a:xfrm flipH="1">
            <a:off x="3539112" y="1428754"/>
            <a:ext cx="2066400" cy="430500"/>
          </a:xfrm>
          <a:prstGeom prst="rect">
            <a:avLst/>
          </a:prstGeom>
        </p:spPr>
        <p:txBody>
          <a:bodyPr spcFirstLastPara="1" wrap="square" lIns="91425" tIns="91425" rIns="91425" bIns="0" anchor="b" anchorCtr="0">
            <a:noAutofit/>
          </a:bodyPr>
          <a:lstStyle/>
          <a:p>
            <a:pPr marL="0" lvl="0" indent="0" algn="ctr" rtl="0">
              <a:spcBef>
                <a:spcPts val="0"/>
              </a:spcBef>
              <a:spcAft>
                <a:spcPts val="0"/>
              </a:spcAft>
              <a:buNone/>
            </a:pPr>
            <a:r>
              <a:rPr lang="en" dirty="0"/>
              <a:t>Games</a:t>
            </a:r>
            <a:endParaRPr dirty="0"/>
          </a:p>
        </p:txBody>
      </p:sp>
      <p:sp>
        <p:nvSpPr>
          <p:cNvPr id="482" name="Google Shape;482;p37"/>
          <p:cNvSpPr txBox="1">
            <a:spLocks noGrp="1"/>
          </p:cNvSpPr>
          <p:nvPr>
            <p:ph type="ctrTitle" idx="8"/>
          </p:nvPr>
        </p:nvSpPr>
        <p:spPr>
          <a:xfrm flipH="1">
            <a:off x="6041962" y="1428754"/>
            <a:ext cx="2066400" cy="430500"/>
          </a:xfrm>
          <a:prstGeom prst="rect">
            <a:avLst/>
          </a:prstGeom>
        </p:spPr>
        <p:txBody>
          <a:bodyPr spcFirstLastPara="1" wrap="square" lIns="91425" tIns="91425" rIns="91425" bIns="0" anchor="b" anchorCtr="0">
            <a:noAutofit/>
          </a:bodyPr>
          <a:lstStyle/>
          <a:p>
            <a:pPr marL="0" lvl="0" indent="0" algn="ctr" rtl="0">
              <a:spcBef>
                <a:spcPts val="0"/>
              </a:spcBef>
              <a:spcAft>
                <a:spcPts val="0"/>
              </a:spcAft>
              <a:buNone/>
            </a:pPr>
            <a:r>
              <a:rPr lang="en" dirty="0"/>
              <a:t>History Tracking</a:t>
            </a:r>
            <a:endParaRPr dirty="0"/>
          </a:p>
        </p:txBody>
      </p:sp>
      <p:grpSp>
        <p:nvGrpSpPr>
          <p:cNvPr id="483" name="Google Shape;483;p37"/>
          <p:cNvGrpSpPr/>
          <p:nvPr/>
        </p:nvGrpSpPr>
        <p:grpSpPr>
          <a:xfrm>
            <a:off x="1641422" y="2903249"/>
            <a:ext cx="858761" cy="774103"/>
            <a:chOff x="-2128678" y="-581024"/>
            <a:chExt cx="858761" cy="774103"/>
          </a:xfrm>
        </p:grpSpPr>
        <p:sp>
          <p:nvSpPr>
            <p:cNvPr id="484" name="Google Shape;484;p37"/>
            <p:cNvSpPr/>
            <p:nvPr/>
          </p:nvSpPr>
          <p:spPr>
            <a:xfrm>
              <a:off x="-2128678" y="-581024"/>
              <a:ext cx="555721" cy="774103"/>
            </a:xfrm>
            <a:custGeom>
              <a:avLst/>
              <a:gdLst/>
              <a:ahLst/>
              <a:cxnLst/>
              <a:rect l="l" t="t" r="r" b="b"/>
              <a:pathLst>
                <a:path w="14052" h="19574" extrusionOk="0">
                  <a:moveTo>
                    <a:pt x="7026" y="13540"/>
                  </a:moveTo>
                  <a:cubicBezTo>
                    <a:pt x="7708" y="13540"/>
                    <a:pt x="8267" y="14098"/>
                    <a:pt x="8267" y="14796"/>
                  </a:cubicBezTo>
                  <a:cubicBezTo>
                    <a:pt x="8267" y="15199"/>
                    <a:pt x="8081" y="15572"/>
                    <a:pt x="7770" y="15789"/>
                  </a:cubicBezTo>
                  <a:lnTo>
                    <a:pt x="7770" y="16657"/>
                  </a:lnTo>
                  <a:cubicBezTo>
                    <a:pt x="7770" y="17076"/>
                    <a:pt x="7429" y="17402"/>
                    <a:pt x="7026" y="17402"/>
                  </a:cubicBezTo>
                  <a:cubicBezTo>
                    <a:pt x="6607" y="17402"/>
                    <a:pt x="6266" y="17076"/>
                    <a:pt x="6266" y="16657"/>
                  </a:cubicBezTo>
                  <a:lnTo>
                    <a:pt x="6266" y="15789"/>
                  </a:lnTo>
                  <a:cubicBezTo>
                    <a:pt x="5971" y="15572"/>
                    <a:pt x="5770" y="15199"/>
                    <a:pt x="5770" y="14796"/>
                  </a:cubicBezTo>
                  <a:cubicBezTo>
                    <a:pt x="5770" y="14098"/>
                    <a:pt x="6328" y="13540"/>
                    <a:pt x="7026" y="13540"/>
                  </a:cubicBezTo>
                  <a:close/>
                  <a:moveTo>
                    <a:pt x="6468" y="0"/>
                  </a:moveTo>
                  <a:cubicBezTo>
                    <a:pt x="3800" y="0"/>
                    <a:pt x="1629" y="2187"/>
                    <a:pt x="1629" y="4855"/>
                  </a:cubicBezTo>
                  <a:lnTo>
                    <a:pt x="1629" y="7708"/>
                  </a:lnTo>
                  <a:lnTo>
                    <a:pt x="1086" y="7708"/>
                  </a:lnTo>
                  <a:cubicBezTo>
                    <a:pt x="481" y="7708"/>
                    <a:pt x="0" y="8189"/>
                    <a:pt x="0" y="8794"/>
                  </a:cubicBezTo>
                  <a:lnTo>
                    <a:pt x="0" y="18487"/>
                  </a:lnTo>
                  <a:cubicBezTo>
                    <a:pt x="0" y="19092"/>
                    <a:pt x="481" y="19573"/>
                    <a:pt x="1086" y="19573"/>
                  </a:cubicBezTo>
                  <a:lnTo>
                    <a:pt x="12951" y="19573"/>
                  </a:lnTo>
                  <a:cubicBezTo>
                    <a:pt x="13555" y="19573"/>
                    <a:pt x="14052" y="19092"/>
                    <a:pt x="14052" y="18487"/>
                  </a:cubicBezTo>
                  <a:lnTo>
                    <a:pt x="14052" y="13261"/>
                  </a:lnTo>
                  <a:lnTo>
                    <a:pt x="14052" y="11803"/>
                  </a:lnTo>
                  <a:lnTo>
                    <a:pt x="12594" y="11803"/>
                  </a:lnTo>
                  <a:lnTo>
                    <a:pt x="12594" y="10345"/>
                  </a:lnTo>
                  <a:lnTo>
                    <a:pt x="11136" y="10345"/>
                  </a:lnTo>
                  <a:lnTo>
                    <a:pt x="11136" y="8949"/>
                  </a:lnTo>
                  <a:lnTo>
                    <a:pt x="10484" y="8949"/>
                  </a:lnTo>
                  <a:lnTo>
                    <a:pt x="10484" y="7708"/>
                  </a:lnTo>
                  <a:lnTo>
                    <a:pt x="4777" y="7708"/>
                  </a:lnTo>
                  <a:lnTo>
                    <a:pt x="4777" y="4855"/>
                  </a:lnTo>
                  <a:cubicBezTo>
                    <a:pt x="4777" y="3924"/>
                    <a:pt x="5537" y="3164"/>
                    <a:pt x="6468" y="3164"/>
                  </a:cubicBezTo>
                  <a:lnTo>
                    <a:pt x="7569" y="3164"/>
                  </a:lnTo>
                  <a:cubicBezTo>
                    <a:pt x="8499" y="3164"/>
                    <a:pt x="9259" y="3924"/>
                    <a:pt x="9259" y="4855"/>
                  </a:cubicBezTo>
                  <a:lnTo>
                    <a:pt x="9259" y="5537"/>
                  </a:lnTo>
                  <a:lnTo>
                    <a:pt x="12423" y="5537"/>
                  </a:lnTo>
                  <a:lnTo>
                    <a:pt x="12423" y="4855"/>
                  </a:lnTo>
                  <a:cubicBezTo>
                    <a:pt x="12423" y="2187"/>
                    <a:pt x="10236" y="0"/>
                    <a:pt x="75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7"/>
            <p:cNvSpPr/>
            <p:nvPr/>
          </p:nvSpPr>
          <p:spPr>
            <a:xfrm>
              <a:off x="-1572978" y="-171927"/>
              <a:ext cx="57700" cy="57700"/>
            </a:xfrm>
            <a:custGeom>
              <a:avLst/>
              <a:gdLst/>
              <a:ahLst/>
              <a:cxnLst/>
              <a:rect l="l" t="t" r="r" b="b"/>
              <a:pathLst>
                <a:path w="1459" h="1459" extrusionOk="0">
                  <a:moveTo>
                    <a:pt x="1" y="1"/>
                  </a:moveTo>
                  <a:lnTo>
                    <a:pt x="1" y="1459"/>
                  </a:lnTo>
                  <a:lnTo>
                    <a:pt x="1459" y="1459"/>
                  </a:lnTo>
                  <a:lnTo>
                    <a:pt x="145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7"/>
            <p:cNvSpPr/>
            <p:nvPr/>
          </p:nvSpPr>
          <p:spPr>
            <a:xfrm>
              <a:off x="-1515316" y="-285987"/>
              <a:ext cx="114134" cy="114095"/>
            </a:xfrm>
            <a:custGeom>
              <a:avLst/>
              <a:gdLst/>
              <a:ahLst/>
              <a:cxnLst/>
              <a:rect l="l" t="t" r="r" b="b"/>
              <a:pathLst>
                <a:path w="2886" h="2885" extrusionOk="0">
                  <a:moveTo>
                    <a:pt x="1427" y="0"/>
                  </a:moveTo>
                  <a:lnTo>
                    <a:pt x="1427" y="1427"/>
                  </a:lnTo>
                  <a:lnTo>
                    <a:pt x="1" y="1427"/>
                  </a:lnTo>
                  <a:lnTo>
                    <a:pt x="1" y="2885"/>
                  </a:lnTo>
                  <a:lnTo>
                    <a:pt x="1458" y="2885"/>
                  </a:lnTo>
                  <a:lnTo>
                    <a:pt x="1458" y="1458"/>
                  </a:lnTo>
                  <a:lnTo>
                    <a:pt x="2885" y="1458"/>
                  </a:lnTo>
                  <a:lnTo>
                    <a:pt x="288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7"/>
            <p:cNvSpPr/>
            <p:nvPr/>
          </p:nvSpPr>
          <p:spPr>
            <a:xfrm>
              <a:off x="-1516542" y="-343649"/>
              <a:ext cx="57700" cy="57700"/>
            </a:xfrm>
            <a:custGeom>
              <a:avLst/>
              <a:gdLst/>
              <a:ahLst/>
              <a:cxnLst/>
              <a:rect l="l" t="t" r="r" b="b"/>
              <a:pathLst>
                <a:path w="1459" h="1459" extrusionOk="0">
                  <a:moveTo>
                    <a:pt x="1" y="0"/>
                  </a:moveTo>
                  <a:lnTo>
                    <a:pt x="1" y="1458"/>
                  </a:lnTo>
                  <a:lnTo>
                    <a:pt x="1458" y="1458"/>
                  </a:lnTo>
                  <a:lnTo>
                    <a:pt x="14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7"/>
            <p:cNvSpPr/>
            <p:nvPr/>
          </p:nvSpPr>
          <p:spPr>
            <a:xfrm>
              <a:off x="-1630640" y="-229550"/>
              <a:ext cx="57700" cy="57660"/>
            </a:xfrm>
            <a:custGeom>
              <a:avLst/>
              <a:gdLst/>
              <a:ahLst/>
              <a:cxnLst/>
              <a:rect l="l" t="t" r="r" b="b"/>
              <a:pathLst>
                <a:path w="1459" h="1458" extrusionOk="0">
                  <a:moveTo>
                    <a:pt x="1" y="0"/>
                  </a:moveTo>
                  <a:lnTo>
                    <a:pt x="1" y="1458"/>
                  </a:lnTo>
                  <a:lnTo>
                    <a:pt x="1459" y="1458"/>
                  </a:lnTo>
                  <a:lnTo>
                    <a:pt x="14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7"/>
            <p:cNvSpPr/>
            <p:nvPr/>
          </p:nvSpPr>
          <p:spPr>
            <a:xfrm>
              <a:off x="-1458287" y="-171294"/>
              <a:ext cx="57700" cy="57700"/>
            </a:xfrm>
            <a:custGeom>
              <a:avLst/>
              <a:gdLst/>
              <a:ahLst/>
              <a:cxnLst/>
              <a:rect l="l" t="t" r="r" b="b"/>
              <a:pathLst>
                <a:path w="1459" h="1459" extrusionOk="0">
                  <a:moveTo>
                    <a:pt x="1" y="0"/>
                  </a:moveTo>
                  <a:lnTo>
                    <a:pt x="1" y="1458"/>
                  </a:lnTo>
                  <a:lnTo>
                    <a:pt x="1459" y="1458"/>
                  </a:lnTo>
                  <a:lnTo>
                    <a:pt x="14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7"/>
            <p:cNvSpPr/>
            <p:nvPr/>
          </p:nvSpPr>
          <p:spPr>
            <a:xfrm>
              <a:off x="-1342962" y="-127118"/>
              <a:ext cx="57700" cy="58293"/>
            </a:xfrm>
            <a:custGeom>
              <a:avLst/>
              <a:gdLst/>
              <a:ahLst/>
              <a:cxnLst/>
              <a:rect l="l" t="t" r="r" b="b"/>
              <a:pathLst>
                <a:path w="1459" h="1474" extrusionOk="0">
                  <a:moveTo>
                    <a:pt x="1" y="0"/>
                  </a:moveTo>
                  <a:lnTo>
                    <a:pt x="1" y="1474"/>
                  </a:lnTo>
                  <a:lnTo>
                    <a:pt x="1459" y="1474"/>
                  </a:lnTo>
                  <a:lnTo>
                    <a:pt x="14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37"/>
            <p:cNvSpPr/>
            <p:nvPr/>
          </p:nvSpPr>
          <p:spPr>
            <a:xfrm>
              <a:off x="-1400625" y="-229550"/>
              <a:ext cx="57700" cy="57660"/>
            </a:xfrm>
            <a:custGeom>
              <a:avLst/>
              <a:gdLst/>
              <a:ahLst/>
              <a:cxnLst/>
              <a:rect l="l" t="t" r="r" b="b"/>
              <a:pathLst>
                <a:path w="1459" h="1458" extrusionOk="0">
                  <a:moveTo>
                    <a:pt x="1" y="0"/>
                  </a:moveTo>
                  <a:lnTo>
                    <a:pt x="1" y="1458"/>
                  </a:lnTo>
                  <a:lnTo>
                    <a:pt x="1459" y="1458"/>
                  </a:lnTo>
                  <a:lnTo>
                    <a:pt x="14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37"/>
            <p:cNvSpPr/>
            <p:nvPr/>
          </p:nvSpPr>
          <p:spPr>
            <a:xfrm>
              <a:off x="-1327617" y="-302558"/>
              <a:ext cx="57700" cy="57700"/>
            </a:xfrm>
            <a:custGeom>
              <a:avLst/>
              <a:gdLst/>
              <a:ahLst/>
              <a:cxnLst/>
              <a:rect l="l" t="t" r="r" b="b"/>
              <a:pathLst>
                <a:path w="1459" h="1459" extrusionOk="0">
                  <a:moveTo>
                    <a:pt x="1" y="0"/>
                  </a:moveTo>
                  <a:lnTo>
                    <a:pt x="1" y="1458"/>
                  </a:lnTo>
                  <a:lnTo>
                    <a:pt x="1458" y="1458"/>
                  </a:lnTo>
                  <a:lnTo>
                    <a:pt x="14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7"/>
            <p:cNvSpPr/>
            <p:nvPr/>
          </p:nvSpPr>
          <p:spPr>
            <a:xfrm>
              <a:off x="-1384054" y="-409301"/>
              <a:ext cx="57700" cy="57700"/>
            </a:xfrm>
            <a:custGeom>
              <a:avLst/>
              <a:gdLst/>
              <a:ahLst/>
              <a:cxnLst/>
              <a:rect l="l" t="t" r="r" b="b"/>
              <a:pathLst>
                <a:path w="1459" h="1459" extrusionOk="0">
                  <a:moveTo>
                    <a:pt x="1" y="1"/>
                  </a:moveTo>
                  <a:lnTo>
                    <a:pt x="1" y="1459"/>
                  </a:lnTo>
                  <a:lnTo>
                    <a:pt x="1459" y="1459"/>
                  </a:lnTo>
                  <a:lnTo>
                    <a:pt x="145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 name="Google Shape;8429;p66">
            <a:extLst>
              <a:ext uri="{FF2B5EF4-FFF2-40B4-BE49-F238E27FC236}">
                <a16:creationId xmlns:a16="http://schemas.microsoft.com/office/drawing/2014/main" id="{1641B06A-0CA9-1E09-703F-83533FBF3914}"/>
              </a:ext>
            </a:extLst>
          </p:cNvPr>
          <p:cNvGrpSpPr/>
          <p:nvPr/>
        </p:nvGrpSpPr>
        <p:grpSpPr>
          <a:xfrm>
            <a:off x="6684198" y="2767232"/>
            <a:ext cx="878975" cy="910120"/>
            <a:chOff x="2231907" y="1520731"/>
            <a:chExt cx="311628" cy="326569"/>
          </a:xfrm>
        </p:grpSpPr>
        <p:sp>
          <p:nvSpPr>
            <p:cNvPr id="3" name="Google Shape;8430;p66">
              <a:extLst>
                <a:ext uri="{FF2B5EF4-FFF2-40B4-BE49-F238E27FC236}">
                  <a16:creationId xmlns:a16="http://schemas.microsoft.com/office/drawing/2014/main" id="{7A2C87DB-81ED-FC44-B4D2-A61B2DA919AD}"/>
                </a:ext>
              </a:extLst>
            </p:cNvPr>
            <p:cNvSpPr/>
            <p:nvPr/>
          </p:nvSpPr>
          <p:spPr>
            <a:xfrm>
              <a:off x="2382456" y="1520731"/>
              <a:ext cx="161079" cy="135790"/>
            </a:xfrm>
            <a:custGeom>
              <a:avLst/>
              <a:gdLst/>
              <a:ahLst/>
              <a:cxnLst/>
              <a:rect l="l" t="t" r="r" b="b"/>
              <a:pathLst>
                <a:path w="6134" h="5171" extrusionOk="0">
                  <a:moveTo>
                    <a:pt x="3098" y="1"/>
                  </a:moveTo>
                  <a:cubicBezTo>
                    <a:pt x="3061" y="1"/>
                    <a:pt x="3024" y="2"/>
                    <a:pt x="2986" y="3"/>
                  </a:cubicBezTo>
                  <a:cubicBezTo>
                    <a:pt x="1043" y="80"/>
                    <a:pt x="0" y="2338"/>
                    <a:pt x="1216" y="3860"/>
                  </a:cubicBezTo>
                  <a:lnTo>
                    <a:pt x="1168" y="4989"/>
                  </a:lnTo>
                  <a:cubicBezTo>
                    <a:pt x="1160" y="5095"/>
                    <a:pt x="1241" y="5170"/>
                    <a:pt x="1332" y="5170"/>
                  </a:cubicBezTo>
                  <a:cubicBezTo>
                    <a:pt x="1357" y="5170"/>
                    <a:pt x="1382" y="5165"/>
                    <a:pt x="1407" y="5152"/>
                  </a:cubicBezTo>
                  <a:lnTo>
                    <a:pt x="2431" y="4674"/>
                  </a:lnTo>
                  <a:cubicBezTo>
                    <a:pt x="2649" y="4736"/>
                    <a:pt x="2870" y="4767"/>
                    <a:pt x="3088" y="4767"/>
                  </a:cubicBezTo>
                  <a:cubicBezTo>
                    <a:pt x="3868" y="4767"/>
                    <a:pt x="4616" y="4380"/>
                    <a:pt x="5073" y="3707"/>
                  </a:cubicBezTo>
                  <a:cubicBezTo>
                    <a:pt x="6133" y="2121"/>
                    <a:pt x="4985" y="1"/>
                    <a:pt x="3098" y="1"/>
                  </a:cubicBezTo>
                  <a:close/>
                </a:path>
              </a:pathLst>
            </a:custGeom>
            <a:solidFill>
              <a:srgbClr val="E9EEF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4" name="Google Shape;8431;p66">
              <a:extLst>
                <a:ext uri="{FF2B5EF4-FFF2-40B4-BE49-F238E27FC236}">
                  <a16:creationId xmlns:a16="http://schemas.microsoft.com/office/drawing/2014/main" id="{CA5E4FC9-55F9-0E04-59A0-6342B2738481}"/>
                </a:ext>
              </a:extLst>
            </p:cNvPr>
            <p:cNvSpPr/>
            <p:nvPr/>
          </p:nvSpPr>
          <p:spPr>
            <a:xfrm>
              <a:off x="2423421" y="1551140"/>
              <a:ext cx="74920" cy="65335"/>
            </a:xfrm>
            <a:custGeom>
              <a:avLst/>
              <a:gdLst/>
              <a:ahLst/>
              <a:cxnLst/>
              <a:rect l="l" t="t" r="r" b="b"/>
              <a:pathLst>
                <a:path w="2853" h="2488" extrusionOk="0">
                  <a:moveTo>
                    <a:pt x="1391" y="1"/>
                  </a:moveTo>
                  <a:cubicBezTo>
                    <a:pt x="1381" y="1"/>
                    <a:pt x="1370" y="2"/>
                    <a:pt x="1359" y="3"/>
                  </a:cubicBezTo>
                  <a:cubicBezTo>
                    <a:pt x="373" y="204"/>
                    <a:pt x="0" y="1410"/>
                    <a:pt x="708" y="2118"/>
                  </a:cubicBezTo>
                  <a:cubicBezTo>
                    <a:pt x="961" y="2371"/>
                    <a:pt x="1279" y="2487"/>
                    <a:pt x="1591" y="2487"/>
                  </a:cubicBezTo>
                  <a:cubicBezTo>
                    <a:pt x="2154" y="2487"/>
                    <a:pt x="2700" y="2111"/>
                    <a:pt x="2823" y="1477"/>
                  </a:cubicBezTo>
                  <a:cubicBezTo>
                    <a:pt x="2852" y="1353"/>
                    <a:pt x="2756" y="1238"/>
                    <a:pt x="2632" y="1238"/>
                  </a:cubicBezTo>
                  <a:lnTo>
                    <a:pt x="1799" y="1238"/>
                  </a:lnTo>
                  <a:cubicBezTo>
                    <a:pt x="1685" y="1238"/>
                    <a:pt x="1598" y="1152"/>
                    <a:pt x="1598" y="1046"/>
                  </a:cubicBezTo>
                  <a:lnTo>
                    <a:pt x="1598" y="204"/>
                  </a:lnTo>
                  <a:cubicBezTo>
                    <a:pt x="1598" y="91"/>
                    <a:pt x="1503" y="1"/>
                    <a:pt x="1391" y="1"/>
                  </a:cubicBezTo>
                  <a:close/>
                </a:path>
              </a:pathLst>
            </a:custGeom>
            <a:solidFill>
              <a:srgbClr val="BBC6C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 name="Google Shape;8432;p66">
              <a:extLst>
                <a:ext uri="{FF2B5EF4-FFF2-40B4-BE49-F238E27FC236}">
                  <a16:creationId xmlns:a16="http://schemas.microsoft.com/office/drawing/2014/main" id="{F65608F4-BBBA-5C50-40A1-FB1ED6BA8ADA}"/>
                </a:ext>
              </a:extLst>
            </p:cNvPr>
            <p:cNvSpPr/>
            <p:nvPr/>
          </p:nvSpPr>
          <p:spPr>
            <a:xfrm>
              <a:off x="2248241" y="1565530"/>
              <a:ext cx="266171" cy="266171"/>
            </a:xfrm>
            <a:custGeom>
              <a:avLst/>
              <a:gdLst/>
              <a:ahLst/>
              <a:cxnLst/>
              <a:rect l="l" t="t" r="r" b="b"/>
              <a:pathLst>
                <a:path w="10136" h="10136" extrusionOk="0">
                  <a:moveTo>
                    <a:pt x="3283" y="1"/>
                  </a:moveTo>
                  <a:lnTo>
                    <a:pt x="1" y="3283"/>
                  </a:lnTo>
                  <a:lnTo>
                    <a:pt x="1637" y="4920"/>
                  </a:lnTo>
                  <a:cubicBezTo>
                    <a:pt x="2085" y="5368"/>
                    <a:pt x="2678" y="5601"/>
                    <a:pt x="3277" y="5601"/>
                  </a:cubicBezTo>
                  <a:cubicBezTo>
                    <a:pt x="3690" y="5601"/>
                    <a:pt x="4105" y="5491"/>
                    <a:pt x="4480" y="5264"/>
                  </a:cubicBezTo>
                  <a:lnTo>
                    <a:pt x="4862" y="5647"/>
                  </a:lnTo>
                  <a:cubicBezTo>
                    <a:pt x="4307" y="6566"/>
                    <a:pt x="4451" y="7734"/>
                    <a:pt x="5207" y="8490"/>
                  </a:cubicBezTo>
                  <a:lnTo>
                    <a:pt x="6853" y="10136"/>
                  </a:lnTo>
                  <a:lnTo>
                    <a:pt x="10136" y="6853"/>
                  </a:lnTo>
                  <a:lnTo>
                    <a:pt x="8490" y="5207"/>
                  </a:lnTo>
                  <a:cubicBezTo>
                    <a:pt x="8042" y="4760"/>
                    <a:pt x="7451" y="4530"/>
                    <a:pt x="6853" y="4530"/>
                  </a:cubicBezTo>
                  <a:cubicBezTo>
                    <a:pt x="6439" y="4530"/>
                    <a:pt x="6022" y="4640"/>
                    <a:pt x="5647" y="4863"/>
                  </a:cubicBezTo>
                  <a:lnTo>
                    <a:pt x="5264" y="4480"/>
                  </a:lnTo>
                  <a:cubicBezTo>
                    <a:pt x="5819" y="3571"/>
                    <a:pt x="5676" y="2393"/>
                    <a:pt x="4920" y="1637"/>
                  </a:cubicBezTo>
                  <a:lnTo>
                    <a:pt x="3283" y="1"/>
                  </a:lnTo>
                  <a:close/>
                </a:path>
              </a:pathLst>
            </a:custGeom>
            <a:solidFill>
              <a:srgbClr val="EAEFF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6" name="Google Shape;8433;p66">
              <a:extLst>
                <a:ext uri="{FF2B5EF4-FFF2-40B4-BE49-F238E27FC236}">
                  <a16:creationId xmlns:a16="http://schemas.microsoft.com/office/drawing/2014/main" id="{2191B950-FF7A-EC1F-1A45-4D71C82B0221}"/>
                </a:ext>
              </a:extLst>
            </p:cNvPr>
            <p:cNvSpPr/>
            <p:nvPr/>
          </p:nvSpPr>
          <p:spPr>
            <a:xfrm>
              <a:off x="2321375" y="1565530"/>
              <a:ext cx="192801" cy="192801"/>
            </a:xfrm>
            <a:custGeom>
              <a:avLst/>
              <a:gdLst/>
              <a:ahLst/>
              <a:cxnLst/>
              <a:rect l="l" t="t" r="r" b="b"/>
              <a:pathLst>
                <a:path w="7342" h="7342" extrusionOk="0">
                  <a:moveTo>
                    <a:pt x="498" y="1"/>
                  </a:moveTo>
                  <a:lnTo>
                    <a:pt x="1" y="498"/>
                  </a:lnTo>
                  <a:lnTo>
                    <a:pt x="1647" y="2135"/>
                  </a:lnTo>
                  <a:cubicBezTo>
                    <a:pt x="2336" y="2824"/>
                    <a:pt x="2518" y="3867"/>
                    <a:pt x="2106" y="4748"/>
                  </a:cubicBezTo>
                  <a:cubicBezTo>
                    <a:pt x="2049" y="4891"/>
                    <a:pt x="2077" y="5054"/>
                    <a:pt x="2183" y="5159"/>
                  </a:cubicBezTo>
                  <a:cubicBezTo>
                    <a:pt x="2252" y="5229"/>
                    <a:pt x="2347" y="5265"/>
                    <a:pt x="2444" y="5265"/>
                  </a:cubicBezTo>
                  <a:cubicBezTo>
                    <a:pt x="2494" y="5265"/>
                    <a:pt x="2545" y="5255"/>
                    <a:pt x="2594" y="5236"/>
                  </a:cubicBezTo>
                  <a:cubicBezTo>
                    <a:pt x="2904" y="5091"/>
                    <a:pt x="3234" y="5021"/>
                    <a:pt x="3562" y="5021"/>
                  </a:cubicBezTo>
                  <a:cubicBezTo>
                    <a:pt x="4165" y="5021"/>
                    <a:pt x="4760" y="5258"/>
                    <a:pt x="5207" y="5705"/>
                  </a:cubicBezTo>
                  <a:lnTo>
                    <a:pt x="6853" y="7341"/>
                  </a:lnTo>
                  <a:lnTo>
                    <a:pt x="7341" y="6853"/>
                  </a:lnTo>
                  <a:lnTo>
                    <a:pt x="5705" y="5207"/>
                  </a:lnTo>
                  <a:cubicBezTo>
                    <a:pt x="5257" y="4760"/>
                    <a:pt x="4666" y="4530"/>
                    <a:pt x="4068" y="4530"/>
                  </a:cubicBezTo>
                  <a:cubicBezTo>
                    <a:pt x="3654" y="4530"/>
                    <a:pt x="3237" y="4640"/>
                    <a:pt x="2862" y="4863"/>
                  </a:cubicBezTo>
                  <a:lnTo>
                    <a:pt x="2479" y="4480"/>
                  </a:lnTo>
                  <a:cubicBezTo>
                    <a:pt x="3034" y="3571"/>
                    <a:pt x="2891" y="2393"/>
                    <a:pt x="2135" y="1637"/>
                  </a:cubicBezTo>
                  <a:lnTo>
                    <a:pt x="498" y="1"/>
                  </a:lnTo>
                  <a:close/>
                </a:path>
              </a:pathLst>
            </a:custGeom>
            <a:solidFill>
              <a:srgbClr val="ACB9C5"/>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7" name="Google Shape;8434;p66">
              <a:extLst>
                <a:ext uri="{FF2B5EF4-FFF2-40B4-BE49-F238E27FC236}">
                  <a16:creationId xmlns:a16="http://schemas.microsoft.com/office/drawing/2014/main" id="{58D064C8-8393-0ECA-6FC2-DE312E999519}"/>
                </a:ext>
              </a:extLst>
            </p:cNvPr>
            <p:cNvSpPr/>
            <p:nvPr/>
          </p:nvSpPr>
          <p:spPr>
            <a:xfrm>
              <a:off x="2231907" y="1549748"/>
              <a:ext cx="118643" cy="117592"/>
            </a:xfrm>
            <a:custGeom>
              <a:avLst/>
              <a:gdLst/>
              <a:ahLst/>
              <a:cxnLst/>
              <a:rect l="l" t="t" r="r" b="b"/>
              <a:pathLst>
                <a:path w="4518" h="4478" extrusionOk="0">
                  <a:moveTo>
                    <a:pt x="3906" y="0"/>
                  </a:moveTo>
                  <a:cubicBezTo>
                    <a:pt x="3857" y="0"/>
                    <a:pt x="3809" y="19"/>
                    <a:pt x="3771" y="56"/>
                  </a:cubicBezTo>
                  <a:lnTo>
                    <a:pt x="87" y="3750"/>
                  </a:lnTo>
                  <a:cubicBezTo>
                    <a:pt x="1" y="3827"/>
                    <a:pt x="1" y="3951"/>
                    <a:pt x="87" y="4028"/>
                  </a:cubicBezTo>
                  <a:lnTo>
                    <a:pt x="470" y="4420"/>
                  </a:lnTo>
                  <a:cubicBezTo>
                    <a:pt x="508" y="4459"/>
                    <a:pt x="561" y="4478"/>
                    <a:pt x="613" y="4478"/>
                  </a:cubicBezTo>
                  <a:cubicBezTo>
                    <a:pt x="666" y="4478"/>
                    <a:pt x="718" y="4459"/>
                    <a:pt x="757" y="4420"/>
                  </a:cubicBezTo>
                  <a:lnTo>
                    <a:pt x="4441" y="736"/>
                  </a:lnTo>
                  <a:cubicBezTo>
                    <a:pt x="4518" y="659"/>
                    <a:pt x="4518" y="525"/>
                    <a:pt x="4441" y="449"/>
                  </a:cubicBezTo>
                  <a:lnTo>
                    <a:pt x="4049" y="66"/>
                  </a:lnTo>
                  <a:cubicBezTo>
                    <a:pt x="4009" y="22"/>
                    <a:pt x="3957" y="0"/>
                    <a:pt x="3906" y="0"/>
                  </a:cubicBezTo>
                  <a:close/>
                </a:path>
              </a:pathLst>
            </a:custGeom>
            <a:solidFill>
              <a:srgbClr val="61778A"/>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8" name="Google Shape;8435;p66">
              <a:extLst>
                <a:ext uri="{FF2B5EF4-FFF2-40B4-BE49-F238E27FC236}">
                  <a16:creationId xmlns:a16="http://schemas.microsoft.com/office/drawing/2014/main" id="{4CB98938-1936-6520-078C-659C9D23CDE3}"/>
                </a:ext>
              </a:extLst>
            </p:cNvPr>
            <p:cNvSpPr/>
            <p:nvPr/>
          </p:nvSpPr>
          <p:spPr>
            <a:xfrm>
              <a:off x="2239208" y="1556497"/>
              <a:ext cx="111342" cy="110843"/>
            </a:xfrm>
            <a:custGeom>
              <a:avLst/>
              <a:gdLst/>
              <a:ahLst/>
              <a:cxnLst/>
              <a:rect l="l" t="t" r="r" b="b"/>
              <a:pathLst>
                <a:path w="4240" h="4221" extrusionOk="0">
                  <a:moveTo>
                    <a:pt x="3972" y="0"/>
                  </a:moveTo>
                  <a:lnTo>
                    <a:pt x="0" y="3972"/>
                  </a:lnTo>
                  <a:lnTo>
                    <a:pt x="192" y="4163"/>
                  </a:lnTo>
                  <a:cubicBezTo>
                    <a:pt x="230" y="4202"/>
                    <a:pt x="283" y="4221"/>
                    <a:pt x="335" y="4221"/>
                  </a:cubicBezTo>
                  <a:cubicBezTo>
                    <a:pt x="388" y="4221"/>
                    <a:pt x="440" y="4202"/>
                    <a:pt x="479" y="4163"/>
                  </a:cubicBezTo>
                  <a:lnTo>
                    <a:pt x="4163" y="469"/>
                  </a:lnTo>
                  <a:cubicBezTo>
                    <a:pt x="4240" y="393"/>
                    <a:pt x="4240" y="268"/>
                    <a:pt x="4163" y="192"/>
                  </a:cubicBezTo>
                  <a:lnTo>
                    <a:pt x="3972" y="0"/>
                  </a:lnTo>
                  <a:close/>
                </a:path>
              </a:pathLst>
            </a:custGeom>
            <a:solidFill>
              <a:srgbClr val="465C7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9" name="Google Shape;8436;p66">
              <a:extLst>
                <a:ext uri="{FF2B5EF4-FFF2-40B4-BE49-F238E27FC236}">
                  <a16:creationId xmlns:a16="http://schemas.microsoft.com/office/drawing/2014/main" id="{53CE4DAF-F33B-7573-1FDB-760496255DBB}"/>
                </a:ext>
              </a:extLst>
            </p:cNvPr>
            <p:cNvSpPr/>
            <p:nvPr/>
          </p:nvSpPr>
          <p:spPr>
            <a:xfrm>
              <a:off x="2412103" y="1729892"/>
              <a:ext cx="118406" cy="117408"/>
            </a:xfrm>
            <a:custGeom>
              <a:avLst/>
              <a:gdLst/>
              <a:ahLst/>
              <a:cxnLst/>
              <a:rect l="l" t="t" r="r" b="b"/>
              <a:pathLst>
                <a:path w="4509" h="4471" extrusionOk="0">
                  <a:moveTo>
                    <a:pt x="3900" y="1"/>
                  </a:moveTo>
                  <a:cubicBezTo>
                    <a:pt x="3850" y="1"/>
                    <a:pt x="3800" y="20"/>
                    <a:pt x="3762" y="58"/>
                  </a:cubicBezTo>
                  <a:lnTo>
                    <a:pt x="77" y="3743"/>
                  </a:lnTo>
                  <a:cubicBezTo>
                    <a:pt x="1" y="3819"/>
                    <a:pt x="1" y="3944"/>
                    <a:pt x="77" y="4030"/>
                  </a:cubicBezTo>
                  <a:lnTo>
                    <a:pt x="460" y="4413"/>
                  </a:lnTo>
                  <a:cubicBezTo>
                    <a:pt x="498" y="4451"/>
                    <a:pt x="551" y="4470"/>
                    <a:pt x="603" y="4470"/>
                  </a:cubicBezTo>
                  <a:cubicBezTo>
                    <a:pt x="656" y="4470"/>
                    <a:pt x="709" y="4451"/>
                    <a:pt x="747" y="4413"/>
                  </a:cubicBezTo>
                  <a:lnTo>
                    <a:pt x="4432" y="728"/>
                  </a:lnTo>
                  <a:cubicBezTo>
                    <a:pt x="4508" y="652"/>
                    <a:pt x="4508" y="518"/>
                    <a:pt x="4432" y="441"/>
                  </a:cubicBezTo>
                  <a:lnTo>
                    <a:pt x="4039" y="58"/>
                  </a:lnTo>
                  <a:cubicBezTo>
                    <a:pt x="4001" y="20"/>
                    <a:pt x="3951" y="1"/>
                    <a:pt x="3900" y="1"/>
                  </a:cubicBezTo>
                  <a:close/>
                </a:path>
              </a:pathLst>
            </a:custGeom>
            <a:solidFill>
              <a:srgbClr val="61778A"/>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0" name="Google Shape;8437;p66">
              <a:extLst>
                <a:ext uri="{FF2B5EF4-FFF2-40B4-BE49-F238E27FC236}">
                  <a16:creationId xmlns:a16="http://schemas.microsoft.com/office/drawing/2014/main" id="{8F881277-7708-4A52-4D56-66BF744B1143}"/>
                </a:ext>
              </a:extLst>
            </p:cNvPr>
            <p:cNvSpPr/>
            <p:nvPr/>
          </p:nvSpPr>
          <p:spPr>
            <a:xfrm>
              <a:off x="2419141" y="1736430"/>
              <a:ext cx="111369" cy="110870"/>
            </a:xfrm>
            <a:custGeom>
              <a:avLst/>
              <a:gdLst/>
              <a:ahLst/>
              <a:cxnLst/>
              <a:rect l="l" t="t" r="r" b="b"/>
              <a:pathLst>
                <a:path w="4241" h="4222" extrusionOk="0">
                  <a:moveTo>
                    <a:pt x="3972" y="1"/>
                  </a:moveTo>
                  <a:lnTo>
                    <a:pt x="1" y="3972"/>
                  </a:lnTo>
                  <a:lnTo>
                    <a:pt x="192" y="4164"/>
                  </a:lnTo>
                  <a:cubicBezTo>
                    <a:pt x="230" y="4202"/>
                    <a:pt x="283" y="4221"/>
                    <a:pt x="335" y="4221"/>
                  </a:cubicBezTo>
                  <a:cubicBezTo>
                    <a:pt x="388" y="4221"/>
                    <a:pt x="441" y="4202"/>
                    <a:pt x="479" y="4164"/>
                  </a:cubicBezTo>
                  <a:lnTo>
                    <a:pt x="4164" y="479"/>
                  </a:lnTo>
                  <a:cubicBezTo>
                    <a:pt x="4240" y="403"/>
                    <a:pt x="4240" y="269"/>
                    <a:pt x="4164" y="192"/>
                  </a:cubicBezTo>
                  <a:lnTo>
                    <a:pt x="3972" y="1"/>
                  </a:lnTo>
                  <a:close/>
                </a:path>
              </a:pathLst>
            </a:custGeom>
            <a:solidFill>
              <a:srgbClr val="465C7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1" name="Google Shape;8438;p66">
              <a:extLst>
                <a:ext uri="{FF2B5EF4-FFF2-40B4-BE49-F238E27FC236}">
                  <a16:creationId xmlns:a16="http://schemas.microsoft.com/office/drawing/2014/main" id="{E3C8FB0B-E13C-2530-0460-1C53208D7C6F}"/>
                </a:ext>
              </a:extLst>
            </p:cNvPr>
            <p:cNvSpPr/>
            <p:nvPr/>
          </p:nvSpPr>
          <p:spPr>
            <a:xfrm>
              <a:off x="2291964" y="1669572"/>
              <a:ext cx="78701" cy="29175"/>
            </a:xfrm>
            <a:custGeom>
              <a:avLst/>
              <a:gdLst/>
              <a:ahLst/>
              <a:cxnLst/>
              <a:rect l="l" t="t" r="r" b="b"/>
              <a:pathLst>
                <a:path w="2997" h="1111" extrusionOk="0">
                  <a:moveTo>
                    <a:pt x="259" y="1"/>
                  </a:moveTo>
                  <a:cubicBezTo>
                    <a:pt x="97" y="1"/>
                    <a:pt x="1" y="192"/>
                    <a:pt x="106" y="326"/>
                  </a:cubicBezTo>
                  <a:lnTo>
                    <a:pt x="250" y="499"/>
                  </a:lnTo>
                  <a:cubicBezTo>
                    <a:pt x="596" y="909"/>
                    <a:pt x="1044" y="1111"/>
                    <a:pt x="1494" y="1111"/>
                  </a:cubicBezTo>
                  <a:cubicBezTo>
                    <a:pt x="1977" y="1111"/>
                    <a:pt x="2462" y="878"/>
                    <a:pt x="2824" y="422"/>
                  </a:cubicBezTo>
                  <a:lnTo>
                    <a:pt x="2901" y="326"/>
                  </a:lnTo>
                  <a:cubicBezTo>
                    <a:pt x="2996" y="192"/>
                    <a:pt x="2910" y="1"/>
                    <a:pt x="2738" y="1"/>
                  </a:cubicBezTo>
                  <a:close/>
                </a:path>
              </a:pathLst>
            </a:custGeom>
            <a:solidFill>
              <a:srgbClr val="BBC6C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2" name="Google Shape;8439;p66">
              <a:extLst>
                <a:ext uri="{FF2B5EF4-FFF2-40B4-BE49-F238E27FC236}">
                  <a16:creationId xmlns:a16="http://schemas.microsoft.com/office/drawing/2014/main" id="{EB13DC8E-8155-BCC4-07B9-34B672D45D0A}"/>
                </a:ext>
              </a:extLst>
            </p:cNvPr>
            <p:cNvSpPr/>
            <p:nvPr/>
          </p:nvSpPr>
          <p:spPr>
            <a:xfrm>
              <a:off x="2381694" y="1751005"/>
              <a:ext cx="82456" cy="46769"/>
            </a:xfrm>
            <a:custGeom>
              <a:avLst/>
              <a:gdLst/>
              <a:ahLst/>
              <a:cxnLst/>
              <a:rect l="l" t="t" r="r" b="b"/>
              <a:pathLst>
                <a:path w="3140" h="1781" extrusionOk="0">
                  <a:moveTo>
                    <a:pt x="1" y="1"/>
                  </a:moveTo>
                  <a:cubicBezTo>
                    <a:pt x="10" y="240"/>
                    <a:pt x="106" y="479"/>
                    <a:pt x="278" y="661"/>
                  </a:cubicBezTo>
                  <a:lnTo>
                    <a:pt x="1350" y="1723"/>
                  </a:lnTo>
                  <a:cubicBezTo>
                    <a:pt x="1388" y="1762"/>
                    <a:pt x="1438" y="1781"/>
                    <a:pt x="1489" y="1781"/>
                  </a:cubicBezTo>
                  <a:cubicBezTo>
                    <a:pt x="1539" y="1781"/>
                    <a:pt x="1589" y="1762"/>
                    <a:pt x="1628" y="1723"/>
                  </a:cubicBezTo>
                  <a:lnTo>
                    <a:pt x="3015" y="345"/>
                  </a:lnTo>
                  <a:cubicBezTo>
                    <a:pt x="3140" y="211"/>
                    <a:pt x="3053" y="1"/>
                    <a:pt x="2872" y="1"/>
                  </a:cubicBezTo>
                  <a:close/>
                </a:path>
              </a:pathLst>
            </a:custGeom>
            <a:solidFill>
              <a:srgbClr val="BBC6C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grpSp>
        <p:nvGrpSpPr>
          <p:cNvPr id="13" name="Google Shape;15184;p70">
            <a:extLst>
              <a:ext uri="{FF2B5EF4-FFF2-40B4-BE49-F238E27FC236}">
                <a16:creationId xmlns:a16="http://schemas.microsoft.com/office/drawing/2014/main" id="{923F89A5-B953-9CE7-7816-64EA2F366048}"/>
              </a:ext>
            </a:extLst>
          </p:cNvPr>
          <p:cNvGrpSpPr/>
          <p:nvPr/>
        </p:nvGrpSpPr>
        <p:grpSpPr>
          <a:xfrm>
            <a:off x="4302384" y="2798530"/>
            <a:ext cx="702337" cy="848325"/>
            <a:chOff x="8006475" y="2436954"/>
            <a:chExt cx="335290" cy="361321"/>
          </a:xfrm>
        </p:grpSpPr>
        <p:sp>
          <p:nvSpPr>
            <p:cNvPr id="14" name="Google Shape;15185;p70">
              <a:extLst>
                <a:ext uri="{FF2B5EF4-FFF2-40B4-BE49-F238E27FC236}">
                  <a16:creationId xmlns:a16="http://schemas.microsoft.com/office/drawing/2014/main" id="{EB79F5DB-20B4-F68D-70EE-DA0181325D64}"/>
                </a:ext>
              </a:extLst>
            </p:cNvPr>
            <p:cNvSpPr/>
            <p:nvPr/>
          </p:nvSpPr>
          <p:spPr>
            <a:xfrm>
              <a:off x="8174487" y="2454256"/>
              <a:ext cx="83652" cy="45824"/>
            </a:xfrm>
            <a:custGeom>
              <a:avLst/>
              <a:gdLst/>
              <a:ahLst/>
              <a:cxnLst/>
              <a:rect l="l" t="t" r="r" b="b"/>
              <a:pathLst>
                <a:path w="3191" h="1748" extrusionOk="0">
                  <a:moveTo>
                    <a:pt x="1" y="1"/>
                  </a:moveTo>
                  <a:lnTo>
                    <a:pt x="1" y="1748"/>
                  </a:lnTo>
                  <a:lnTo>
                    <a:pt x="2916" y="1748"/>
                  </a:lnTo>
                  <a:cubicBezTo>
                    <a:pt x="3075" y="1748"/>
                    <a:pt x="3191" y="1574"/>
                    <a:pt x="3119" y="1430"/>
                  </a:cubicBezTo>
                  <a:lnTo>
                    <a:pt x="2830" y="882"/>
                  </a:lnTo>
                  <a:lnTo>
                    <a:pt x="3119" y="319"/>
                  </a:lnTo>
                  <a:cubicBezTo>
                    <a:pt x="3191" y="174"/>
                    <a:pt x="3090" y="1"/>
                    <a:pt x="2916" y="1"/>
                  </a:cubicBezTo>
                  <a:close/>
                </a:path>
              </a:pathLst>
            </a:custGeom>
            <a:solidFill>
              <a:srgbClr val="9AAAB7"/>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chemeClr val="tx1"/>
                </a:solidFill>
              </a:endParaRPr>
            </a:p>
          </p:txBody>
        </p:sp>
        <p:sp>
          <p:nvSpPr>
            <p:cNvPr id="15" name="Google Shape;15186;p70">
              <a:extLst>
                <a:ext uri="{FF2B5EF4-FFF2-40B4-BE49-F238E27FC236}">
                  <a16:creationId xmlns:a16="http://schemas.microsoft.com/office/drawing/2014/main" id="{B40ADB64-F4DC-418C-BFD1-3AC9E9C4C4AD}"/>
                </a:ext>
              </a:extLst>
            </p:cNvPr>
            <p:cNvSpPr/>
            <p:nvPr/>
          </p:nvSpPr>
          <p:spPr>
            <a:xfrm>
              <a:off x="8174487" y="2454256"/>
              <a:ext cx="17066" cy="45824"/>
            </a:xfrm>
            <a:custGeom>
              <a:avLst/>
              <a:gdLst/>
              <a:ahLst/>
              <a:cxnLst/>
              <a:rect l="l" t="t" r="r" b="b"/>
              <a:pathLst>
                <a:path w="651" h="1748" extrusionOk="0">
                  <a:moveTo>
                    <a:pt x="1" y="1"/>
                  </a:moveTo>
                  <a:lnTo>
                    <a:pt x="1" y="1748"/>
                  </a:lnTo>
                  <a:lnTo>
                    <a:pt x="650" y="1748"/>
                  </a:lnTo>
                  <a:lnTo>
                    <a:pt x="650" y="1"/>
                  </a:lnTo>
                  <a:close/>
                </a:path>
              </a:pathLst>
            </a:custGeom>
            <a:solidFill>
              <a:srgbClr val="8397A7"/>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chemeClr val="tx1"/>
                </a:solidFill>
              </a:endParaRPr>
            </a:p>
          </p:txBody>
        </p:sp>
        <p:sp>
          <p:nvSpPr>
            <p:cNvPr id="16" name="Google Shape;15187;p70">
              <a:extLst>
                <a:ext uri="{FF2B5EF4-FFF2-40B4-BE49-F238E27FC236}">
                  <a16:creationId xmlns:a16="http://schemas.microsoft.com/office/drawing/2014/main" id="{6B33F55D-E4FC-2ED6-936E-83F2ABC79335}"/>
                </a:ext>
              </a:extLst>
            </p:cNvPr>
            <p:cNvSpPr/>
            <p:nvPr/>
          </p:nvSpPr>
          <p:spPr>
            <a:xfrm>
              <a:off x="8168431" y="2436954"/>
              <a:ext cx="11771" cy="258008"/>
            </a:xfrm>
            <a:custGeom>
              <a:avLst/>
              <a:gdLst/>
              <a:ahLst/>
              <a:cxnLst/>
              <a:rect l="l" t="t" r="r" b="b"/>
              <a:pathLst>
                <a:path w="449" h="9842" extrusionOk="0">
                  <a:moveTo>
                    <a:pt x="224" y="1"/>
                  </a:moveTo>
                  <a:cubicBezTo>
                    <a:pt x="112" y="1"/>
                    <a:pt x="1" y="76"/>
                    <a:pt x="1" y="228"/>
                  </a:cubicBezTo>
                  <a:lnTo>
                    <a:pt x="1" y="9625"/>
                  </a:lnTo>
                  <a:cubicBezTo>
                    <a:pt x="1" y="9741"/>
                    <a:pt x="102" y="9842"/>
                    <a:pt x="232" y="9842"/>
                  </a:cubicBezTo>
                  <a:cubicBezTo>
                    <a:pt x="347" y="9842"/>
                    <a:pt x="448" y="9741"/>
                    <a:pt x="448" y="9625"/>
                  </a:cubicBezTo>
                  <a:lnTo>
                    <a:pt x="448" y="228"/>
                  </a:lnTo>
                  <a:cubicBezTo>
                    <a:pt x="448" y="76"/>
                    <a:pt x="336" y="1"/>
                    <a:pt x="224" y="1"/>
                  </a:cubicBezTo>
                  <a:close/>
                </a:path>
              </a:pathLst>
            </a:custGeom>
            <a:solidFill>
              <a:srgbClr val="91A8B8"/>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chemeClr val="tx1"/>
                </a:solidFill>
              </a:endParaRPr>
            </a:p>
          </p:txBody>
        </p:sp>
        <p:sp>
          <p:nvSpPr>
            <p:cNvPr id="17" name="Google Shape;15188;p70">
              <a:extLst>
                <a:ext uri="{FF2B5EF4-FFF2-40B4-BE49-F238E27FC236}">
                  <a16:creationId xmlns:a16="http://schemas.microsoft.com/office/drawing/2014/main" id="{5FB9C597-42E2-8B2B-2659-53AD287C78CD}"/>
                </a:ext>
              </a:extLst>
            </p:cNvPr>
            <p:cNvSpPr/>
            <p:nvPr/>
          </p:nvSpPr>
          <p:spPr>
            <a:xfrm>
              <a:off x="8076862" y="2643476"/>
              <a:ext cx="45798" cy="103340"/>
            </a:xfrm>
            <a:custGeom>
              <a:avLst/>
              <a:gdLst/>
              <a:ahLst/>
              <a:cxnLst/>
              <a:rect l="l" t="t" r="r" b="b"/>
              <a:pathLst>
                <a:path w="1747" h="3942" extrusionOk="0">
                  <a:moveTo>
                    <a:pt x="0" y="1"/>
                  </a:moveTo>
                  <a:lnTo>
                    <a:pt x="0" y="3942"/>
                  </a:lnTo>
                  <a:lnTo>
                    <a:pt x="1747" y="3942"/>
                  </a:lnTo>
                  <a:lnTo>
                    <a:pt x="1747" y="1"/>
                  </a:lnTo>
                  <a:close/>
                </a:path>
              </a:pathLst>
            </a:custGeom>
            <a:solidFill>
              <a:srgbClr val="D1DBE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chemeClr val="tx1"/>
                </a:solidFill>
              </a:endParaRPr>
            </a:p>
          </p:txBody>
        </p:sp>
        <p:sp>
          <p:nvSpPr>
            <p:cNvPr id="18" name="Google Shape;15189;p70">
              <a:extLst>
                <a:ext uri="{FF2B5EF4-FFF2-40B4-BE49-F238E27FC236}">
                  <a16:creationId xmlns:a16="http://schemas.microsoft.com/office/drawing/2014/main" id="{FC7424A0-3AD9-3A4B-6322-CA678602F811}"/>
                </a:ext>
              </a:extLst>
            </p:cNvPr>
            <p:cNvSpPr/>
            <p:nvPr/>
          </p:nvSpPr>
          <p:spPr>
            <a:xfrm>
              <a:off x="8065118" y="2534500"/>
              <a:ext cx="122267" cy="120353"/>
            </a:xfrm>
            <a:custGeom>
              <a:avLst/>
              <a:gdLst/>
              <a:ahLst/>
              <a:cxnLst/>
              <a:rect l="l" t="t" r="r" b="b"/>
              <a:pathLst>
                <a:path w="4664" h="4591" extrusionOk="0">
                  <a:moveTo>
                    <a:pt x="881" y="0"/>
                  </a:moveTo>
                  <a:lnTo>
                    <a:pt x="881" y="520"/>
                  </a:lnTo>
                  <a:cubicBezTo>
                    <a:pt x="881" y="607"/>
                    <a:pt x="823" y="679"/>
                    <a:pt x="751" y="708"/>
                  </a:cubicBezTo>
                  <a:lnTo>
                    <a:pt x="260" y="924"/>
                  </a:lnTo>
                  <a:cubicBezTo>
                    <a:pt x="102" y="996"/>
                    <a:pt x="1" y="1155"/>
                    <a:pt x="1" y="1328"/>
                  </a:cubicBezTo>
                  <a:lnTo>
                    <a:pt x="1" y="2671"/>
                  </a:lnTo>
                  <a:cubicBezTo>
                    <a:pt x="1" y="2931"/>
                    <a:pt x="44" y="3191"/>
                    <a:pt x="116" y="3450"/>
                  </a:cubicBezTo>
                  <a:lnTo>
                    <a:pt x="448" y="4591"/>
                  </a:lnTo>
                  <a:lnTo>
                    <a:pt x="665" y="4158"/>
                  </a:lnTo>
                  <a:lnTo>
                    <a:pt x="2195" y="4158"/>
                  </a:lnTo>
                  <a:lnTo>
                    <a:pt x="2195" y="1877"/>
                  </a:lnTo>
                  <a:lnTo>
                    <a:pt x="2715" y="2498"/>
                  </a:lnTo>
                  <a:cubicBezTo>
                    <a:pt x="2798" y="2606"/>
                    <a:pt x="2924" y="2661"/>
                    <a:pt x="3052" y="2661"/>
                  </a:cubicBezTo>
                  <a:cubicBezTo>
                    <a:pt x="3146" y="2661"/>
                    <a:pt x="3241" y="2631"/>
                    <a:pt x="3321" y="2570"/>
                  </a:cubicBezTo>
                  <a:lnTo>
                    <a:pt x="4548" y="1588"/>
                  </a:lnTo>
                  <a:cubicBezTo>
                    <a:pt x="4634" y="1516"/>
                    <a:pt x="4663" y="1386"/>
                    <a:pt x="4620" y="1285"/>
                  </a:cubicBezTo>
                  <a:cubicBezTo>
                    <a:pt x="4571" y="1198"/>
                    <a:pt x="4477" y="1143"/>
                    <a:pt x="4385" y="1143"/>
                  </a:cubicBezTo>
                  <a:cubicBezTo>
                    <a:pt x="4341" y="1143"/>
                    <a:pt x="4297" y="1156"/>
                    <a:pt x="4259" y="1184"/>
                  </a:cubicBezTo>
                  <a:lnTo>
                    <a:pt x="3104" y="1964"/>
                  </a:lnTo>
                  <a:lnTo>
                    <a:pt x="2498" y="1011"/>
                  </a:lnTo>
                  <a:cubicBezTo>
                    <a:pt x="2440" y="924"/>
                    <a:pt x="2354" y="852"/>
                    <a:pt x="2267" y="823"/>
                  </a:cubicBezTo>
                  <a:lnTo>
                    <a:pt x="1906" y="708"/>
                  </a:lnTo>
                  <a:cubicBezTo>
                    <a:pt x="1820" y="679"/>
                    <a:pt x="1747" y="592"/>
                    <a:pt x="1747" y="506"/>
                  </a:cubicBezTo>
                  <a:lnTo>
                    <a:pt x="1747" y="0"/>
                  </a:lnTo>
                  <a:close/>
                </a:path>
              </a:pathLst>
            </a:custGeom>
            <a:solidFill>
              <a:srgbClr val="AABBC8"/>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chemeClr val="tx1"/>
                </a:solidFill>
              </a:endParaRPr>
            </a:p>
          </p:txBody>
        </p:sp>
        <p:sp>
          <p:nvSpPr>
            <p:cNvPr id="19" name="Google Shape;15190;p70">
              <a:extLst>
                <a:ext uri="{FF2B5EF4-FFF2-40B4-BE49-F238E27FC236}">
                  <a16:creationId xmlns:a16="http://schemas.microsoft.com/office/drawing/2014/main" id="{B86D3870-A789-133A-5A9B-265CA1104C1D}"/>
                </a:ext>
              </a:extLst>
            </p:cNvPr>
            <p:cNvSpPr/>
            <p:nvPr/>
          </p:nvSpPr>
          <p:spPr>
            <a:xfrm>
              <a:off x="8099932" y="2654827"/>
              <a:ext cx="5715" cy="91988"/>
            </a:xfrm>
            <a:custGeom>
              <a:avLst/>
              <a:gdLst/>
              <a:ahLst/>
              <a:cxnLst/>
              <a:rect l="l" t="t" r="r" b="b"/>
              <a:pathLst>
                <a:path w="218" h="3509" extrusionOk="0">
                  <a:moveTo>
                    <a:pt x="102" y="1"/>
                  </a:moveTo>
                  <a:cubicBezTo>
                    <a:pt x="44" y="1"/>
                    <a:pt x="1" y="58"/>
                    <a:pt x="1" y="116"/>
                  </a:cubicBezTo>
                  <a:lnTo>
                    <a:pt x="1" y="3509"/>
                  </a:lnTo>
                  <a:lnTo>
                    <a:pt x="217" y="3509"/>
                  </a:lnTo>
                  <a:lnTo>
                    <a:pt x="217" y="116"/>
                  </a:lnTo>
                  <a:cubicBezTo>
                    <a:pt x="217" y="44"/>
                    <a:pt x="160" y="1"/>
                    <a:pt x="102" y="1"/>
                  </a:cubicBezTo>
                  <a:close/>
                </a:path>
              </a:pathLst>
            </a:custGeom>
            <a:solidFill>
              <a:srgbClr val="91A8B8"/>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chemeClr val="tx1"/>
                </a:solidFill>
              </a:endParaRPr>
            </a:p>
          </p:txBody>
        </p:sp>
        <p:sp>
          <p:nvSpPr>
            <p:cNvPr id="20" name="Google Shape;15191;p70">
              <a:extLst>
                <a:ext uri="{FF2B5EF4-FFF2-40B4-BE49-F238E27FC236}">
                  <a16:creationId xmlns:a16="http://schemas.microsoft.com/office/drawing/2014/main" id="{B8595F98-AB4F-B698-8454-1E6A31089004}"/>
                </a:ext>
              </a:extLst>
            </p:cNvPr>
            <p:cNvSpPr/>
            <p:nvPr/>
          </p:nvSpPr>
          <p:spPr>
            <a:xfrm>
              <a:off x="8006475" y="2677450"/>
              <a:ext cx="335290" cy="120825"/>
            </a:xfrm>
            <a:custGeom>
              <a:avLst/>
              <a:gdLst/>
              <a:ahLst/>
              <a:cxnLst/>
              <a:rect l="l" t="t" r="r" b="b"/>
              <a:pathLst>
                <a:path w="12790" h="4609" extrusionOk="0">
                  <a:moveTo>
                    <a:pt x="6397" y="0"/>
                  </a:moveTo>
                  <a:cubicBezTo>
                    <a:pt x="6218" y="0"/>
                    <a:pt x="6041" y="54"/>
                    <a:pt x="5890" y="163"/>
                  </a:cubicBezTo>
                  <a:lnTo>
                    <a:pt x="173" y="4205"/>
                  </a:lnTo>
                  <a:cubicBezTo>
                    <a:pt x="0" y="4334"/>
                    <a:pt x="87" y="4609"/>
                    <a:pt x="303" y="4609"/>
                  </a:cubicBezTo>
                  <a:lnTo>
                    <a:pt x="12487" y="4609"/>
                  </a:lnTo>
                  <a:cubicBezTo>
                    <a:pt x="12703" y="4609"/>
                    <a:pt x="12790" y="4334"/>
                    <a:pt x="12617" y="4205"/>
                  </a:cubicBezTo>
                  <a:lnTo>
                    <a:pt x="6915" y="163"/>
                  </a:lnTo>
                  <a:cubicBezTo>
                    <a:pt x="6756" y="54"/>
                    <a:pt x="6576" y="0"/>
                    <a:pt x="6397" y="0"/>
                  </a:cubicBezTo>
                  <a:close/>
                </a:path>
              </a:pathLst>
            </a:custGeom>
            <a:solidFill>
              <a:srgbClr val="ADBDCA"/>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dirty="0">
                <a:solidFill>
                  <a:schemeClr val="tx1"/>
                </a:solidFill>
              </a:endParaRPr>
            </a:p>
          </p:txBody>
        </p:sp>
        <p:sp>
          <p:nvSpPr>
            <p:cNvPr id="21" name="Google Shape;15192;p70">
              <a:extLst>
                <a:ext uri="{FF2B5EF4-FFF2-40B4-BE49-F238E27FC236}">
                  <a16:creationId xmlns:a16="http://schemas.microsoft.com/office/drawing/2014/main" id="{D06046F6-CCDF-65F1-FAAE-CFCAB5478101}"/>
                </a:ext>
              </a:extLst>
            </p:cNvPr>
            <p:cNvSpPr/>
            <p:nvPr/>
          </p:nvSpPr>
          <p:spPr>
            <a:xfrm>
              <a:off x="8200283" y="2711163"/>
              <a:ext cx="56336" cy="40188"/>
            </a:xfrm>
            <a:custGeom>
              <a:avLst/>
              <a:gdLst/>
              <a:ahLst/>
              <a:cxnLst/>
              <a:rect l="l" t="t" r="r" b="b"/>
              <a:pathLst>
                <a:path w="2149" h="1533" extrusionOk="0">
                  <a:moveTo>
                    <a:pt x="312" y="0"/>
                  </a:moveTo>
                  <a:cubicBezTo>
                    <a:pt x="126" y="0"/>
                    <a:pt x="0" y="266"/>
                    <a:pt x="200" y="407"/>
                  </a:cubicBezTo>
                  <a:lnTo>
                    <a:pt x="1730" y="1489"/>
                  </a:lnTo>
                  <a:cubicBezTo>
                    <a:pt x="1759" y="1518"/>
                    <a:pt x="1803" y="1533"/>
                    <a:pt x="1846" y="1533"/>
                  </a:cubicBezTo>
                  <a:cubicBezTo>
                    <a:pt x="2062" y="1533"/>
                    <a:pt x="2149" y="1258"/>
                    <a:pt x="1976" y="1129"/>
                  </a:cubicBezTo>
                  <a:lnTo>
                    <a:pt x="446" y="46"/>
                  </a:lnTo>
                  <a:cubicBezTo>
                    <a:pt x="400" y="14"/>
                    <a:pt x="355" y="0"/>
                    <a:pt x="312" y="0"/>
                  </a:cubicBezTo>
                  <a:close/>
                </a:path>
              </a:pathLst>
            </a:custGeom>
            <a:solidFill>
              <a:srgbClr val="BBC8D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chemeClr val="tx1"/>
                </a:solidFill>
              </a:endParaRPr>
            </a:p>
          </p:txBody>
        </p:sp>
        <p:sp>
          <p:nvSpPr>
            <p:cNvPr id="22" name="Google Shape;15193;p70">
              <a:extLst>
                <a:ext uri="{FF2B5EF4-FFF2-40B4-BE49-F238E27FC236}">
                  <a16:creationId xmlns:a16="http://schemas.microsoft.com/office/drawing/2014/main" id="{5171BB5B-66E8-9B2A-0E69-98683520F4DF}"/>
                </a:ext>
              </a:extLst>
            </p:cNvPr>
            <p:cNvSpPr/>
            <p:nvPr/>
          </p:nvSpPr>
          <p:spPr>
            <a:xfrm>
              <a:off x="8177187" y="2694883"/>
              <a:ext cx="22309" cy="15598"/>
            </a:xfrm>
            <a:custGeom>
              <a:avLst/>
              <a:gdLst/>
              <a:ahLst/>
              <a:cxnLst/>
              <a:rect l="l" t="t" r="r" b="b"/>
              <a:pathLst>
                <a:path w="851" h="595" extrusionOk="0">
                  <a:moveTo>
                    <a:pt x="326" y="0"/>
                  </a:moveTo>
                  <a:cubicBezTo>
                    <a:pt x="136" y="0"/>
                    <a:pt x="1" y="266"/>
                    <a:pt x="201" y="407"/>
                  </a:cubicBezTo>
                  <a:lnTo>
                    <a:pt x="417" y="566"/>
                  </a:lnTo>
                  <a:cubicBezTo>
                    <a:pt x="460" y="580"/>
                    <a:pt x="504" y="595"/>
                    <a:pt x="547" y="595"/>
                  </a:cubicBezTo>
                  <a:cubicBezTo>
                    <a:pt x="764" y="595"/>
                    <a:pt x="850" y="320"/>
                    <a:pt x="677" y="205"/>
                  </a:cubicBezTo>
                  <a:lnTo>
                    <a:pt x="460" y="46"/>
                  </a:lnTo>
                  <a:cubicBezTo>
                    <a:pt x="415" y="14"/>
                    <a:pt x="369" y="0"/>
                    <a:pt x="326" y="0"/>
                  </a:cubicBezTo>
                  <a:close/>
                </a:path>
              </a:pathLst>
            </a:custGeom>
            <a:solidFill>
              <a:srgbClr val="BBC8D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chemeClr val="tx1"/>
                </a:solidFill>
              </a:endParaRPr>
            </a:p>
          </p:txBody>
        </p:sp>
        <p:sp>
          <p:nvSpPr>
            <p:cNvPr id="23" name="Google Shape;15194;p70">
              <a:extLst>
                <a:ext uri="{FF2B5EF4-FFF2-40B4-BE49-F238E27FC236}">
                  <a16:creationId xmlns:a16="http://schemas.microsoft.com/office/drawing/2014/main" id="{B2088B55-C353-9AA5-3DDD-0D50904837B3}"/>
                </a:ext>
              </a:extLst>
            </p:cNvPr>
            <p:cNvSpPr/>
            <p:nvPr/>
          </p:nvSpPr>
          <p:spPr>
            <a:xfrm>
              <a:off x="8006475" y="2677398"/>
              <a:ext cx="174461" cy="120877"/>
            </a:xfrm>
            <a:custGeom>
              <a:avLst/>
              <a:gdLst/>
              <a:ahLst/>
              <a:cxnLst/>
              <a:rect l="l" t="t" r="r" b="b"/>
              <a:pathLst>
                <a:path w="6655" h="4611" extrusionOk="0">
                  <a:moveTo>
                    <a:pt x="6406" y="1"/>
                  </a:moveTo>
                  <a:cubicBezTo>
                    <a:pt x="6222" y="1"/>
                    <a:pt x="6039" y="55"/>
                    <a:pt x="5890" y="165"/>
                  </a:cubicBezTo>
                  <a:lnTo>
                    <a:pt x="173" y="4207"/>
                  </a:lnTo>
                  <a:cubicBezTo>
                    <a:pt x="0" y="4336"/>
                    <a:pt x="87" y="4611"/>
                    <a:pt x="303" y="4611"/>
                  </a:cubicBezTo>
                  <a:lnTo>
                    <a:pt x="2974" y="4611"/>
                  </a:lnTo>
                  <a:cubicBezTo>
                    <a:pt x="2844" y="4611"/>
                    <a:pt x="2801" y="4351"/>
                    <a:pt x="2902" y="4207"/>
                  </a:cubicBezTo>
                  <a:lnTo>
                    <a:pt x="6496" y="165"/>
                  </a:lnTo>
                  <a:cubicBezTo>
                    <a:pt x="6539" y="107"/>
                    <a:pt x="6583" y="64"/>
                    <a:pt x="6655" y="35"/>
                  </a:cubicBezTo>
                  <a:cubicBezTo>
                    <a:pt x="6574" y="12"/>
                    <a:pt x="6490" y="1"/>
                    <a:pt x="6406" y="1"/>
                  </a:cubicBezTo>
                  <a:close/>
                </a:path>
              </a:pathLst>
            </a:custGeom>
            <a:solidFill>
              <a:srgbClr val="94A5B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chemeClr val="tx1"/>
                </a:solidFill>
              </a:endParaRPr>
            </a:p>
          </p:txBody>
        </p:sp>
        <p:sp>
          <p:nvSpPr>
            <p:cNvPr id="24" name="Google Shape;15195;p70">
              <a:extLst>
                <a:ext uri="{FF2B5EF4-FFF2-40B4-BE49-F238E27FC236}">
                  <a16:creationId xmlns:a16="http://schemas.microsoft.com/office/drawing/2014/main" id="{7DFE495B-BC7D-6F1B-BDFF-E2D465B2ED03}"/>
                </a:ext>
              </a:extLst>
            </p:cNvPr>
            <p:cNvSpPr/>
            <p:nvPr/>
          </p:nvSpPr>
          <p:spPr>
            <a:xfrm>
              <a:off x="8088213" y="2534500"/>
              <a:ext cx="23489" cy="17040"/>
            </a:xfrm>
            <a:custGeom>
              <a:avLst/>
              <a:gdLst/>
              <a:ahLst/>
              <a:cxnLst/>
              <a:rect l="l" t="t" r="r" b="b"/>
              <a:pathLst>
                <a:path w="896" h="650" extrusionOk="0">
                  <a:moveTo>
                    <a:pt x="0" y="0"/>
                  </a:moveTo>
                  <a:lnTo>
                    <a:pt x="0" y="520"/>
                  </a:lnTo>
                  <a:cubicBezTo>
                    <a:pt x="0" y="534"/>
                    <a:pt x="0" y="549"/>
                    <a:pt x="0" y="578"/>
                  </a:cubicBezTo>
                  <a:cubicBezTo>
                    <a:pt x="145" y="621"/>
                    <a:pt x="289" y="650"/>
                    <a:pt x="448" y="650"/>
                  </a:cubicBezTo>
                  <a:cubicBezTo>
                    <a:pt x="592" y="650"/>
                    <a:pt x="751" y="621"/>
                    <a:pt x="895" y="578"/>
                  </a:cubicBezTo>
                  <a:cubicBezTo>
                    <a:pt x="881" y="549"/>
                    <a:pt x="881" y="520"/>
                    <a:pt x="881" y="506"/>
                  </a:cubicBezTo>
                  <a:lnTo>
                    <a:pt x="881" y="0"/>
                  </a:lnTo>
                  <a:close/>
                </a:path>
              </a:pathLst>
            </a:custGeom>
            <a:solidFill>
              <a:srgbClr val="94A5B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chemeClr val="tx1"/>
                </a:solidFill>
              </a:endParaRPr>
            </a:p>
          </p:txBody>
        </p:sp>
        <p:sp>
          <p:nvSpPr>
            <p:cNvPr id="25" name="Google Shape;15196;p70">
              <a:extLst>
                <a:ext uri="{FF2B5EF4-FFF2-40B4-BE49-F238E27FC236}">
                  <a16:creationId xmlns:a16="http://schemas.microsoft.com/office/drawing/2014/main" id="{48C875F2-BA8E-AB60-B3CA-D25FCF4957B2}"/>
                </a:ext>
              </a:extLst>
            </p:cNvPr>
            <p:cNvSpPr/>
            <p:nvPr/>
          </p:nvSpPr>
          <p:spPr>
            <a:xfrm>
              <a:off x="8076862" y="2494391"/>
              <a:ext cx="46191" cy="51486"/>
            </a:xfrm>
            <a:custGeom>
              <a:avLst/>
              <a:gdLst/>
              <a:ahLst/>
              <a:cxnLst/>
              <a:rect l="l" t="t" r="r" b="b"/>
              <a:pathLst>
                <a:path w="1762" h="1964" extrusionOk="0">
                  <a:moveTo>
                    <a:pt x="650" y="0"/>
                  </a:moveTo>
                  <a:cubicBezTo>
                    <a:pt x="289" y="0"/>
                    <a:pt x="0" y="289"/>
                    <a:pt x="0" y="650"/>
                  </a:cubicBezTo>
                  <a:lnTo>
                    <a:pt x="0" y="1097"/>
                  </a:lnTo>
                  <a:cubicBezTo>
                    <a:pt x="0" y="1574"/>
                    <a:pt x="390" y="1963"/>
                    <a:pt x="881" y="1963"/>
                  </a:cubicBezTo>
                  <a:cubicBezTo>
                    <a:pt x="1357" y="1963"/>
                    <a:pt x="1761" y="1574"/>
                    <a:pt x="1761" y="1097"/>
                  </a:cubicBezTo>
                  <a:lnTo>
                    <a:pt x="1761" y="650"/>
                  </a:lnTo>
                  <a:cubicBezTo>
                    <a:pt x="1761" y="289"/>
                    <a:pt x="1458" y="0"/>
                    <a:pt x="1097" y="0"/>
                  </a:cubicBezTo>
                  <a:close/>
                </a:path>
              </a:pathLst>
            </a:custGeom>
            <a:solidFill>
              <a:srgbClr val="BCC9D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chemeClr val="tx1"/>
                </a:solidFill>
              </a:endParaRPr>
            </a:p>
          </p:txBody>
        </p:sp>
        <p:sp>
          <p:nvSpPr>
            <p:cNvPr id="26" name="Google Shape;15197;p70">
              <a:extLst>
                <a:ext uri="{FF2B5EF4-FFF2-40B4-BE49-F238E27FC236}">
                  <a16:creationId xmlns:a16="http://schemas.microsoft.com/office/drawing/2014/main" id="{E578AB27-1F5A-1B8A-EDB6-9C2C3829CA3F}"/>
                </a:ext>
              </a:extLst>
            </p:cNvPr>
            <p:cNvSpPr/>
            <p:nvPr/>
          </p:nvSpPr>
          <p:spPr>
            <a:xfrm>
              <a:off x="8076548" y="2494391"/>
              <a:ext cx="31746" cy="51644"/>
            </a:xfrm>
            <a:custGeom>
              <a:avLst/>
              <a:gdLst/>
              <a:ahLst/>
              <a:cxnLst/>
              <a:rect l="l" t="t" r="r" b="b"/>
              <a:pathLst>
                <a:path w="1211" h="1970" extrusionOk="0">
                  <a:moveTo>
                    <a:pt x="662" y="0"/>
                  </a:moveTo>
                  <a:cubicBezTo>
                    <a:pt x="301" y="0"/>
                    <a:pt x="12" y="289"/>
                    <a:pt x="12" y="664"/>
                  </a:cubicBezTo>
                  <a:lnTo>
                    <a:pt x="12" y="1097"/>
                  </a:lnTo>
                  <a:cubicBezTo>
                    <a:pt x="0" y="1600"/>
                    <a:pt x="415" y="1970"/>
                    <a:pt x="879" y="1970"/>
                  </a:cubicBezTo>
                  <a:cubicBezTo>
                    <a:pt x="989" y="1970"/>
                    <a:pt x="1100" y="1950"/>
                    <a:pt x="1210" y="1906"/>
                  </a:cubicBezTo>
                  <a:cubicBezTo>
                    <a:pt x="878" y="1776"/>
                    <a:pt x="662" y="1444"/>
                    <a:pt x="662" y="1097"/>
                  </a:cubicBezTo>
                  <a:lnTo>
                    <a:pt x="662" y="650"/>
                  </a:lnTo>
                  <a:cubicBezTo>
                    <a:pt x="662" y="332"/>
                    <a:pt x="893" y="72"/>
                    <a:pt x="1210" y="15"/>
                  </a:cubicBezTo>
                  <a:cubicBezTo>
                    <a:pt x="1167" y="0"/>
                    <a:pt x="1138" y="0"/>
                    <a:pt x="1095" y="0"/>
                  </a:cubicBezTo>
                  <a:close/>
                </a:path>
              </a:pathLst>
            </a:custGeom>
            <a:solidFill>
              <a:srgbClr val="AABBC8"/>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chemeClr val="tx1"/>
                </a:solidFill>
              </a:endParaRPr>
            </a:p>
          </p:txBody>
        </p:sp>
        <p:sp>
          <p:nvSpPr>
            <p:cNvPr id="27" name="Google Shape;15198;p70">
              <a:extLst>
                <a:ext uri="{FF2B5EF4-FFF2-40B4-BE49-F238E27FC236}">
                  <a16:creationId xmlns:a16="http://schemas.microsoft.com/office/drawing/2014/main" id="{E5352950-15B3-C13B-DB2B-2ED65BFFE993}"/>
                </a:ext>
              </a:extLst>
            </p:cNvPr>
            <p:cNvSpPr/>
            <p:nvPr/>
          </p:nvSpPr>
          <p:spPr>
            <a:xfrm>
              <a:off x="8076862" y="2494391"/>
              <a:ext cx="45798" cy="23095"/>
            </a:xfrm>
            <a:custGeom>
              <a:avLst/>
              <a:gdLst/>
              <a:ahLst/>
              <a:cxnLst/>
              <a:rect l="l" t="t" r="r" b="b"/>
              <a:pathLst>
                <a:path w="1747" h="881" extrusionOk="0">
                  <a:moveTo>
                    <a:pt x="650" y="0"/>
                  </a:moveTo>
                  <a:cubicBezTo>
                    <a:pt x="289" y="0"/>
                    <a:pt x="0" y="289"/>
                    <a:pt x="0" y="650"/>
                  </a:cubicBezTo>
                  <a:cubicBezTo>
                    <a:pt x="563" y="809"/>
                    <a:pt x="1155" y="881"/>
                    <a:pt x="1747" y="881"/>
                  </a:cubicBezTo>
                  <a:lnTo>
                    <a:pt x="1747" y="650"/>
                  </a:lnTo>
                  <a:cubicBezTo>
                    <a:pt x="1747" y="289"/>
                    <a:pt x="1458" y="0"/>
                    <a:pt x="1097" y="0"/>
                  </a:cubicBezTo>
                  <a:close/>
                </a:path>
              </a:pathLst>
            </a:custGeom>
            <a:solidFill>
              <a:srgbClr val="5C7285"/>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chemeClr val="tx1"/>
                </a:solidFill>
              </a:endParaRPr>
            </a:p>
          </p:txBody>
        </p:sp>
        <p:sp>
          <p:nvSpPr>
            <p:cNvPr id="28" name="Google Shape;15199;p70">
              <a:extLst>
                <a:ext uri="{FF2B5EF4-FFF2-40B4-BE49-F238E27FC236}">
                  <a16:creationId xmlns:a16="http://schemas.microsoft.com/office/drawing/2014/main" id="{EC6B49B1-FAB6-FC75-44D0-6A214E54DB49}"/>
                </a:ext>
              </a:extLst>
            </p:cNvPr>
            <p:cNvSpPr/>
            <p:nvPr/>
          </p:nvSpPr>
          <p:spPr>
            <a:xfrm>
              <a:off x="8076862" y="2494391"/>
              <a:ext cx="31432" cy="20841"/>
            </a:xfrm>
            <a:custGeom>
              <a:avLst/>
              <a:gdLst/>
              <a:ahLst/>
              <a:cxnLst/>
              <a:rect l="l" t="t" r="r" b="b"/>
              <a:pathLst>
                <a:path w="1199" h="795" extrusionOk="0">
                  <a:moveTo>
                    <a:pt x="650" y="0"/>
                  </a:moveTo>
                  <a:cubicBezTo>
                    <a:pt x="289" y="0"/>
                    <a:pt x="0" y="289"/>
                    <a:pt x="0" y="664"/>
                  </a:cubicBezTo>
                  <a:cubicBezTo>
                    <a:pt x="202" y="722"/>
                    <a:pt x="433" y="765"/>
                    <a:pt x="650" y="794"/>
                  </a:cubicBezTo>
                  <a:lnTo>
                    <a:pt x="650" y="650"/>
                  </a:lnTo>
                  <a:cubicBezTo>
                    <a:pt x="650" y="332"/>
                    <a:pt x="881" y="72"/>
                    <a:pt x="1198" y="15"/>
                  </a:cubicBezTo>
                  <a:cubicBezTo>
                    <a:pt x="1155" y="0"/>
                    <a:pt x="1126" y="0"/>
                    <a:pt x="1083" y="0"/>
                  </a:cubicBezTo>
                  <a:close/>
                </a:path>
              </a:pathLst>
            </a:custGeom>
            <a:solidFill>
              <a:srgbClr val="667A8C"/>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chemeClr val="tx1"/>
                </a:solidFill>
              </a:endParaRPr>
            </a:p>
          </p:txBody>
        </p:sp>
        <p:sp>
          <p:nvSpPr>
            <p:cNvPr id="29" name="Google Shape;15200;p70">
              <a:extLst>
                <a:ext uri="{FF2B5EF4-FFF2-40B4-BE49-F238E27FC236}">
                  <a16:creationId xmlns:a16="http://schemas.microsoft.com/office/drawing/2014/main" id="{8E6D0F0D-B87C-EFB0-A3E2-4FD3C0973A7F}"/>
                </a:ext>
              </a:extLst>
            </p:cNvPr>
            <p:cNvSpPr/>
            <p:nvPr/>
          </p:nvSpPr>
          <p:spPr>
            <a:xfrm>
              <a:off x="8065511" y="2553794"/>
              <a:ext cx="112017" cy="89708"/>
            </a:xfrm>
            <a:custGeom>
              <a:avLst/>
              <a:gdLst/>
              <a:ahLst/>
              <a:cxnLst/>
              <a:rect l="l" t="t" r="r" b="b"/>
              <a:pathLst>
                <a:path w="4273" h="3422" extrusionOk="0">
                  <a:moveTo>
                    <a:pt x="2007" y="0"/>
                  </a:moveTo>
                  <a:cubicBezTo>
                    <a:pt x="1829" y="237"/>
                    <a:pt x="1565" y="356"/>
                    <a:pt x="1301" y="356"/>
                  </a:cubicBezTo>
                  <a:cubicBezTo>
                    <a:pt x="1049" y="356"/>
                    <a:pt x="797" y="248"/>
                    <a:pt x="621" y="29"/>
                  </a:cubicBezTo>
                  <a:lnTo>
                    <a:pt x="260" y="188"/>
                  </a:lnTo>
                  <a:cubicBezTo>
                    <a:pt x="101" y="260"/>
                    <a:pt x="0" y="419"/>
                    <a:pt x="0" y="592"/>
                  </a:cubicBezTo>
                  <a:lnTo>
                    <a:pt x="0" y="3422"/>
                  </a:lnTo>
                  <a:lnTo>
                    <a:pt x="2194" y="3422"/>
                  </a:lnTo>
                  <a:lnTo>
                    <a:pt x="2194" y="1141"/>
                  </a:lnTo>
                  <a:lnTo>
                    <a:pt x="2714" y="1762"/>
                  </a:lnTo>
                  <a:cubicBezTo>
                    <a:pt x="2797" y="1870"/>
                    <a:pt x="2923" y="1925"/>
                    <a:pt x="3051" y="1925"/>
                  </a:cubicBezTo>
                  <a:cubicBezTo>
                    <a:pt x="3145" y="1925"/>
                    <a:pt x="3241" y="1895"/>
                    <a:pt x="3320" y="1834"/>
                  </a:cubicBezTo>
                  <a:lnTo>
                    <a:pt x="4273" y="1069"/>
                  </a:lnTo>
                  <a:lnTo>
                    <a:pt x="3970" y="636"/>
                  </a:lnTo>
                  <a:lnTo>
                    <a:pt x="3104" y="1228"/>
                  </a:lnTo>
                  <a:lnTo>
                    <a:pt x="2483" y="275"/>
                  </a:lnTo>
                  <a:cubicBezTo>
                    <a:pt x="2425" y="188"/>
                    <a:pt x="2353" y="116"/>
                    <a:pt x="2252" y="87"/>
                  </a:cubicBezTo>
                  <a:lnTo>
                    <a:pt x="2007" y="0"/>
                  </a:lnTo>
                  <a:close/>
                </a:path>
              </a:pathLst>
            </a:custGeom>
            <a:solidFill>
              <a:srgbClr val="ADBDCA"/>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dirty="0">
                <a:solidFill>
                  <a:schemeClr val="tx1"/>
                </a:solidFill>
              </a:endParaRPr>
            </a:p>
          </p:txBody>
        </p:sp>
        <p:sp>
          <p:nvSpPr>
            <p:cNvPr id="30" name="Google Shape;15201;p70">
              <a:extLst>
                <a:ext uri="{FF2B5EF4-FFF2-40B4-BE49-F238E27FC236}">
                  <a16:creationId xmlns:a16="http://schemas.microsoft.com/office/drawing/2014/main" id="{9809287E-E5A3-EC13-9BE4-B4D22FC04B89}"/>
                </a:ext>
              </a:extLst>
            </p:cNvPr>
            <p:cNvSpPr/>
            <p:nvPr/>
          </p:nvSpPr>
          <p:spPr>
            <a:xfrm>
              <a:off x="8122634" y="2560977"/>
              <a:ext cx="54527" cy="43176"/>
            </a:xfrm>
            <a:custGeom>
              <a:avLst/>
              <a:gdLst/>
              <a:ahLst/>
              <a:cxnLst/>
              <a:rect l="l" t="t" r="r" b="b"/>
              <a:pathLst>
                <a:path w="2080" h="1647" extrusionOk="0">
                  <a:moveTo>
                    <a:pt x="318" y="1"/>
                  </a:moveTo>
                  <a:lnTo>
                    <a:pt x="131" y="318"/>
                  </a:lnTo>
                  <a:cubicBezTo>
                    <a:pt x="44" y="448"/>
                    <a:pt x="1" y="607"/>
                    <a:pt x="1" y="766"/>
                  </a:cubicBezTo>
                  <a:lnTo>
                    <a:pt x="1" y="867"/>
                  </a:lnTo>
                  <a:lnTo>
                    <a:pt x="521" y="1488"/>
                  </a:lnTo>
                  <a:cubicBezTo>
                    <a:pt x="614" y="1590"/>
                    <a:pt x="743" y="1647"/>
                    <a:pt x="871" y="1647"/>
                  </a:cubicBezTo>
                  <a:cubicBezTo>
                    <a:pt x="961" y="1647"/>
                    <a:pt x="1050" y="1619"/>
                    <a:pt x="1127" y="1560"/>
                  </a:cubicBezTo>
                  <a:lnTo>
                    <a:pt x="2080" y="795"/>
                  </a:lnTo>
                  <a:lnTo>
                    <a:pt x="1791" y="362"/>
                  </a:lnTo>
                  <a:lnTo>
                    <a:pt x="925" y="954"/>
                  </a:lnTo>
                  <a:lnTo>
                    <a:pt x="318" y="1"/>
                  </a:lnTo>
                  <a:close/>
                </a:path>
              </a:pathLst>
            </a:custGeom>
            <a:solidFill>
              <a:srgbClr val="94A5B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chemeClr val="tx1"/>
                </a:solidFill>
              </a:endParaRPr>
            </a:p>
          </p:txBody>
        </p:sp>
        <p:sp>
          <p:nvSpPr>
            <p:cNvPr id="31" name="Google Shape;15202;p70">
              <a:extLst>
                <a:ext uri="{FF2B5EF4-FFF2-40B4-BE49-F238E27FC236}">
                  <a16:creationId xmlns:a16="http://schemas.microsoft.com/office/drawing/2014/main" id="{82EA1C94-EFFE-D62D-A1A2-D3F4B01FD5C5}"/>
                </a:ext>
              </a:extLst>
            </p:cNvPr>
            <p:cNvSpPr/>
            <p:nvPr/>
          </p:nvSpPr>
          <p:spPr>
            <a:xfrm>
              <a:off x="8065511" y="2560977"/>
              <a:ext cx="17040" cy="94269"/>
            </a:xfrm>
            <a:custGeom>
              <a:avLst/>
              <a:gdLst/>
              <a:ahLst/>
              <a:cxnLst/>
              <a:rect l="l" t="t" r="r" b="b"/>
              <a:pathLst>
                <a:path w="650" h="3596" extrusionOk="0">
                  <a:moveTo>
                    <a:pt x="130" y="1"/>
                  </a:moveTo>
                  <a:cubicBezTo>
                    <a:pt x="43" y="87"/>
                    <a:pt x="0" y="203"/>
                    <a:pt x="0" y="318"/>
                  </a:cubicBezTo>
                  <a:lnTo>
                    <a:pt x="0" y="3379"/>
                  </a:lnTo>
                  <a:cubicBezTo>
                    <a:pt x="0" y="3494"/>
                    <a:pt x="87" y="3595"/>
                    <a:pt x="217" y="3595"/>
                  </a:cubicBezTo>
                  <a:lnTo>
                    <a:pt x="650" y="3595"/>
                  </a:lnTo>
                  <a:lnTo>
                    <a:pt x="650" y="795"/>
                  </a:lnTo>
                  <a:cubicBezTo>
                    <a:pt x="650" y="621"/>
                    <a:pt x="578" y="448"/>
                    <a:pt x="462" y="333"/>
                  </a:cubicBezTo>
                  <a:lnTo>
                    <a:pt x="130" y="1"/>
                  </a:lnTo>
                  <a:close/>
                </a:path>
              </a:pathLst>
            </a:custGeom>
            <a:solidFill>
              <a:srgbClr val="94A5B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chemeClr val="tx1"/>
                </a:solidFill>
              </a:endParaRPr>
            </a:p>
          </p:txBody>
        </p:sp>
        <p:sp>
          <p:nvSpPr>
            <p:cNvPr id="32" name="Google Shape;15203;p70">
              <a:extLst>
                <a:ext uri="{FF2B5EF4-FFF2-40B4-BE49-F238E27FC236}">
                  <a16:creationId xmlns:a16="http://schemas.microsoft.com/office/drawing/2014/main" id="{DEA0BE4E-781C-63AA-09FF-219AF5A5CF07}"/>
                </a:ext>
              </a:extLst>
            </p:cNvPr>
            <p:cNvSpPr/>
            <p:nvPr/>
          </p:nvSpPr>
          <p:spPr>
            <a:xfrm>
              <a:off x="8071174" y="2654827"/>
              <a:ext cx="11377" cy="11377"/>
            </a:xfrm>
            <a:custGeom>
              <a:avLst/>
              <a:gdLst/>
              <a:ahLst/>
              <a:cxnLst/>
              <a:rect l="l" t="t" r="r" b="b"/>
              <a:pathLst>
                <a:path w="434" h="434" extrusionOk="0">
                  <a:moveTo>
                    <a:pt x="1" y="1"/>
                  </a:moveTo>
                  <a:lnTo>
                    <a:pt x="1" y="217"/>
                  </a:lnTo>
                  <a:cubicBezTo>
                    <a:pt x="1" y="347"/>
                    <a:pt x="102" y="434"/>
                    <a:pt x="217" y="434"/>
                  </a:cubicBezTo>
                  <a:lnTo>
                    <a:pt x="347" y="434"/>
                  </a:lnTo>
                  <a:cubicBezTo>
                    <a:pt x="390" y="434"/>
                    <a:pt x="434" y="405"/>
                    <a:pt x="434" y="347"/>
                  </a:cubicBezTo>
                  <a:lnTo>
                    <a:pt x="434" y="1"/>
                  </a:lnTo>
                  <a:close/>
                </a:path>
              </a:pathLst>
            </a:custGeom>
            <a:solidFill>
              <a:srgbClr val="AABBC8"/>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chemeClr val="tx1"/>
                </a:solidFill>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773"/>
        <p:cNvGrpSpPr/>
        <p:nvPr/>
      </p:nvGrpSpPr>
      <p:grpSpPr>
        <a:xfrm>
          <a:off x="0" y="0"/>
          <a:ext cx="0" cy="0"/>
          <a:chOff x="0" y="0"/>
          <a:chExt cx="0" cy="0"/>
        </a:xfrm>
      </p:grpSpPr>
      <p:sp>
        <p:nvSpPr>
          <p:cNvPr id="774" name="Google Shape;774;p49"/>
          <p:cNvSpPr txBox="1">
            <a:spLocks noGrp="1"/>
          </p:cNvSpPr>
          <p:nvPr>
            <p:ph type="body" idx="1"/>
          </p:nvPr>
        </p:nvSpPr>
        <p:spPr>
          <a:xfrm>
            <a:off x="5313065" y="1973025"/>
            <a:ext cx="3249835" cy="21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US" b="0" i="0" dirty="0">
                <a:solidFill>
                  <a:srgbClr val="D1D5DB"/>
                </a:solidFill>
                <a:effectLst/>
                <a:latin typeface="Söhne"/>
              </a:rPr>
              <a:t>"Rock Paper Scissors" game where you compete against the computer. Choose 'r' (rock), 'p' (paper), or 's' (scissors), and see who wins! Play multiple rounds or quit with 'q'. Simple and fun!</a:t>
            </a:r>
            <a:endParaRPr dirty="0"/>
          </a:p>
        </p:txBody>
      </p:sp>
      <p:sp>
        <p:nvSpPr>
          <p:cNvPr id="775" name="Google Shape;775;p49"/>
          <p:cNvSpPr txBox="1">
            <a:spLocks noGrp="1"/>
          </p:cNvSpPr>
          <p:nvPr>
            <p:ph type="title"/>
          </p:nvPr>
        </p:nvSpPr>
        <p:spPr>
          <a:xfrm>
            <a:off x="4029559" y="1168325"/>
            <a:ext cx="4533416" cy="669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Rock Paper Scissor</a:t>
            </a:r>
            <a:endParaRPr dirty="0"/>
          </a:p>
        </p:txBody>
      </p:sp>
      <p:pic>
        <p:nvPicPr>
          <p:cNvPr id="10" name="Picture 9">
            <a:extLst>
              <a:ext uri="{FF2B5EF4-FFF2-40B4-BE49-F238E27FC236}">
                <a16:creationId xmlns:a16="http://schemas.microsoft.com/office/drawing/2014/main" id="{6516012D-82A2-8030-2AE2-AF5A1753ACF7}"/>
              </a:ext>
            </a:extLst>
          </p:cNvPr>
          <p:cNvPicPr>
            <a:picLocks noChangeAspect="1"/>
          </p:cNvPicPr>
          <p:nvPr/>
        </p:nvPicPr>
        <p:blipFill rotWithShape="1">
          <a:blip r:embed="rId3">
            <a:alphaModFix amt="70000"/>
            <a:extLst>
              <a:ext uri="{BEBA8EAE-BF5A-486C-A8C5-ECC9F3942E4B}">
                <a14:imgProps xmlns:a14="http://schemas.microsoft.com/office/drawing/2010/main">
                  <a14:imgLayer r:embed="rId4">
                    <a14:imgEffect>
                      <a14:artisticCement/>
                    </a14:imgEffect>
                  </a14:imgLayer>
                </a14:imgProps>
              </a:ext>
            </a:extLst>
          </a:blip>
          <a:srcRect l="545" r="545"/>
          <a:stretch/>
        </p:blipFill>
        <p:spPr>
          <a:xfrm>
            <a:off x="455021" y="865193"/>
            <a:ext cx="3375916" cy="3413114"/>
          </a:xfrm>
          <a:prstGeom prst="rect">
            <a:avLst/>
          </a:prstGeom>
          <a:effectLst>
            <a:softEdge rad="635000"/>
          </a:effectLst>
        </p:spPr>
      </p:pic>
    </p:spTree>
    <p:extLst>
      <p:ext uri="{BB962C8B-B14F-4D97-AF65-F5344CB8AC3E}">
        <p14:creationId xmlns:p14="http://schemas.microsoft.com/office/powerpoint/2010/main" val="22518408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73"/>
        <p:cNvGrpSpPr/>
        <p:nvPr/>
      </p:nvGrpSpPr>
      <p:grpSpPr>
        <a:xfrm>
          <a:off x="0" y="0"/>
          <a:ext cx="0" cy="0"/>
          <a:chOff x="0" y="0"/>
          <a:chExt cx="0" cy="0"/>
        </a:xfrm>
      </p:grpSpPr>
      <p:sp>
        <p:nvSpPr>
          <p:cNvPr id="774" name="Google Shape;774;p49"/>
          <p:cNvSpPr txBox="1">
            <a:spLocks noGrp="1"/>
          </p:cNvSpPr>
          <p:nvPr>
            <p:ph type="body" idx="1"/>
          </p:nvPr>
        </p:nvSpPr>
        <p:spPr>
          <a:xfrm>
            <a:off x="477794" y="1973024"/>
            <a:ext cx="3912973" cy="2401267"/>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US" dirty="0"/>
              <a:t>"Tic Tac Toe" is a classic two-player game where each player takes turns marking a cell in a 3x3 grid. The goal is to place three marks in a row horizontally, vertically, or diagonally to win. The game continues until a player wins or it's a draw. Enjoy the timeless fun of "Tic Tac Toe"!</a:t>
            </a:r>
            <a:endParaRPr dirty="0"/>
          </a:p>
        </p:txBody>
      </p:sp>
      <p:sp>
        <p:nvSpPr>
          <p:cNvPr id="775" name="Google Shape;775;p49"/>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Tic Tac Toe</a:t>
            </a:r>
            <a:endParaRPr dirty="0"/>
          </a:p>
        </p:txBody>
      </p:sp>
      <p:pic>
        <p:nvPicPr>
          <p:cNvPr id="3" name="Picture 2">
            <a:extLst>
              <a:ext uri="{FF2B5EF4-FFF2-40B4-BE49-F238E27FC236}">
                <a16:creationId xmlns:a16="http://schemas.microsoft.com/office/drawing/2014/main" id="{427B5A94-BC7B-5125-7F18-FC53931582E7}"/>
              </a:ext>
            </a:extLst>
          </p:cNvPr>
          <p:cNvPicPr>
            <a:picLocks noChangeAspect="1"/>
          </p:cNvPicPr>
          <p:nvPr/>
        </p:nvPicPr>
        <p:blipFill>
          <a:blip r:embed="rId3">
            <a:extLst>
              <a:ext uri="{BEBA8EAE-BF5A-486C-A8C5-ECC9F3942E4B}">
                <a14:imgProps xmlns:a14="http://schemas.microsoft.com/office/drawing/2010/main">
                  <a14:imgLayer r:embed="rId4">
                    <a14:imgEffect>
                      <a14:artisticCement/>
                    </a14:imgEffect>
                  </a14:imgLayer>
                </a14:imgProps>
              </a:ext>
            </a:extLst>
          </a:blip>
          <a:stretch>
            <a:fillRect/>
          </a:stretch>
        </p:blipFill>
        <p:spPr>
          <a:xfrm>
            <a:off x="5060264" y="1005522"/>
            <a:ext cx="3522911" cy="3132455"/>
          </a:xfrm>
          <a:prstGeom prst="rect">
            <a:avLst/>
          </a:prstGeom>
        </p:spPr>
      </p:pic>
    </p:spTree>
    <p:extLst>
      <p:ext uri="{BB962C8B-B14F-4D97-AF65-F5344CB8AC3E}">
        <p14:creationId xmlns:p14="http://schemas.microsoft.com/office/powerpoint/2010/main" val="38233147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773"/>
        <p:cNvGrpSpPr/>
        <p:nvPr/>
      </p:nvGrpSpPr>
      <p:grpSpPr>
        <a:xfrm>
          <a:off x="0" y="0"/>
          <a:ext cx="0" cy="0"/>
          <a:chOff x="0" y="0"/>
          <a:chExt cx="0" cy="0"/>
        </a:xfrm>
      </p:grpSpPr>
      <p:sp>
        <p:nvSpPr>
          <p:cNvPr id="774" name="Google Shape;774;p49"/>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US" dirty="0"/>
              <a:t>"Truth or Dare" is a multiplayer party game, where players take turns selecting either truth questions or dares. Players earn points for successfully completing their chosen task. The player with the highest score at the end wins.</a:t>
            </a:r>
            <a:endParaRPr dirty="0"/>
          </a:p>
        </p:txBody>
      </p:sp>
      <p:sp>
        <p:nvSpPr>
          <p:cNvPr id="775" name="Google Shape;775;p49"/>
          <p:cNvSpPr txBox="1">
            <a:spLocks noGrp="1"/>
          </p:cNvSpPr>
          <p:nvPr>
            <p:ph type="title"/>
          </p:nvPr>
        </p:nvSpPr>
        <p:spPr>
          <a:xfrm>
            <a:off x="5207431" y="1168325"/>
            <a:ext cx="3355544" cy="669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Truth or Dare</a:t>
            </a:r>
            <a:endParaRPr dirty="0"/>
          </a:p>
        </p:txBody>
      </p:sp>
      <p:pic>
        <p:nvPicPr>
          <p:cNvPr id="10" name="Picture 9">
            <a:extLst>
              <a:ext uri="{FF2B5EF4-FFF2-40B4-BE49-F238E27FC236}">
                <a16:creationId xmlns:a16="http://schemas.microsoft.com/office/drawing/2014/main" id="{6516012D-82A2-8030-2AE2-AF5A1753ACF7}"/>
              </a:ext>
            </a:extLst>
          </p:cNvPr>
          <p:cNvPicPr>
            <a:picLocks noChangeAspect="1"/>
          </p:cNvPicPr>
          <p:nvPr/>
        </p:nvPicPr>
        <p:blipFill rotWithShape="1">
          <a:blip r:embed="rId3">
            <a:alphaModFix/>
            <a:extLst>
              <a:ext uri="{BEBA8EAE-BF5A-486C-A8C5-ECC9F3942E4B}">
                <a14:imgProps xmlns:a14="http://schemas.microsoft.com/office/drawing/2010/main">
                  <a14:imgLayer r:embed="rId4">
                    <a14:imgEffect>
                      <a14:artisticCement/>
                    </a14:imgEffect>
                  </a14:imgLayer>
                </a14:imgProps>
              </a:ext>
            </a:extLst>
          </a:blip>
          <a:srcRect l="13447" r="12370"/>
          <a:stretch/>
        </p:blipFill>
        <p:spPr>
          <a:xfrm>
            <a:off x="455021" y="865193"/>
            <a:ext cx="3375916" cy="3413114"/>
          </a:xfrm>
          <a:prstGeom prst="rect">
            <a:avLst/>
          </a:prstGeom>
          <a:effectLst>
            <a:softEdge rad="635000"/>
          </a:effectLst>
        </p:spPr>
      </p:pic>
    </p:spTree>
    <p:extLst>
      <p:ext uri="{BB962C8B-B14F-4D97-AF65-F5344CB8AC3E}">
        <p14:creationId xmlns:p14="http://schemas.microsoft.com/office/powerpoint/2010/main" val="15949443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73"/>
        <p:cNvGrpSpPr/>
        <p:nvPr/>
      </p:nvGrpSpPr>
      <p:grpSpPr>
        <a:xfrm>
          <a:off x="0" y="0"/>
          <a:ext cx="0" cy="0"/>
          <a:chOff x="0" y="0"/>
          <a:chExt cx="0" cy="0"/>
        </a:xfrm>
      </p:grpSpPr>
      <p:sp>
        <p:nvSpPr>
          <p:cNvPr id="774" name="Google Shape;774;p49"/>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US" b="0" i="0" dirty="0">
                <a:solidFill>
                  <a:srgbClr val="D1D5DB"/>
                </a:solidFill>
                <a:effectLst/>
                <a:latin typeface="Söhne"/>
              </a:rPr>
              <a:t>"Coin Flip" is a single-player game where you guess if a virtual coin will land on heads or tails. Get it right, and you earn a point; get it wrong, and you lose one. Enter 'h' for heads, 't' for tails, or 'q' to quit. Simple and fun!</a:t>
            </a:r>
            <a:endParaRPr lang="en-US" dirty="0"/>
          </a:p>
        </p:txBody>
      </p:sp>
      <p:sp>
        <p:nvSpPr>
          <p:cNvPr id="775" name="Google Shape;775;p49"/>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Coin Flip</a:t>
            </a:r>
            <a:endParaRPr dirty="0"/>
          </a:p>
        </p:txBody>
      </p:sp>
      <p:pic>
        <p:nvPicPr>
          <p:cNvPr id="3" name="Picture 2">
            <a:extLst>
              <a:ext uri="{FF2B5EF4-FFF2-40B4-BE49-F238E27FC236}">
                <a16:creationId xmlns:a16="http://schemas.microsoft.com/office/drawing/2014/main" id="{427B5A94-BC7B-5125-7F18-FC53931582E7}"/>
              </a:ext>
            </a:extLst>
          </p:cNvPr>
          <p:cNvPicPr>
            <a:picLocks noChangeAspect="1"/>
          </p:cNvPicPr>
          <p:nvPr/>
        </p:nvPicPr>
        <p:blipFill>
          <a:blip r:embed="rId3">
            <a:alphaModFix amt="70000"/>
            <a:extLst>
              <a:ext uri="{BEBA8EAE-BF5A-486C-A8C5-ECC9F3942E4B}">
                <a14:imgProps xmlns:a14="http://schemas.microsoft.com/office/drawing/2010/main">
                  <a14:imgLayer r:embed="rId4">
                    <a14:imgEffect>
                      <a14:artisticCement/>
                    </a14:imgEffect>
                  </a14:imgLayer>
                </a14:imgProps>
              </a:ext>
            </a:extLst>
          </a:blip>
          <a:srcRect/>
          <a:stretch/>
        </p:blipFill>
        <p:spPr>
          <a:xfrm>
            <a:off x="5570226" y="1030556"/>
            <a:ext cx="2659317" cy="3073369"/>
          </a:xfrm>
          <a:prstGeom prst="rect">
            <a:avLst/>
          </a:prstGeom>
          <a:ln w="76200">
            <a:solidFill>
              <a:schemeClr val="bg1"/>
            </a:solidFill>
          </a:ln>
          <a:effectLst>
            <a:softEdge rad="317500"/>
          </a:effectLst>
        </p:spPr>
      </p:pic>
    </p:spTree>
    <p:extLst>
      <p:ext uri="{BB962C8B-B14F-4D97-AF65-F5344CB8AC3E}">
        <p14:creationId xmlns:p14="http://schemas.microsoft.com/office/powerpoint/2010/main" val="40288631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30"/>
        <p:cNvGrpSpPr/>
        <p:nvPr/>
      </p:nvGrpSpPr>
      <p:grpSpPr>
        <a:xfrm>
          <a:off x="0" y="0"/>
          <a:ext cx="0" cy="0"/>
          <a:chOff x="0" y="0"/>
          <a:chExt cx="0" cy="0"/>
        </a:xfrm>
      </p:grpSpPr>
      <p:sp>
        <p:nvSpPr>
          <p:cNvPr id="531" name="Google Shape;531;p41"/>
          <p:cNvSpPr txBox="1">
            <a:spLocks noGrp="1"/>
          </p:cNvSpPr>
          <p:nvPr>
            <p:ph type="subTitle" idx="1"/>
          </p:nvPr>
        </p:nvSpPr>
        <p:spPr>
          <a:xfrm flipH="1">
            <a:off x="6704952" y="444243"/>
            <a:ext cx="2467500" cy="145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Effective more than thousand words of explanation………….</a:t>
            </a:r>
            <a:endParaRPr dirty="0"/>
          </a:p>
        </p:txBody>
      </p:sp>
      <p:sp>
        <p:nvSpPr>
          <p:cNvPr id="532" name="Google Shape;532;p41"/>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LIVE DEMONSTRATION</a:t>
            </a:r>
            <a:endParaRPr dirty="0"/>
          </a:p>
        </p:txBody>
      </p:sp>
      <p:pic>
        <p:nvPicPr>
          <p:cNvPr id="2" name="Picture 1">
            <a:extLst>
              <a:ext uri="{FF2B5EF4-FFF2-40B4-BE49-F238E27FC236}">
                <a16:creationId xmlns:a16="http://schemas.microsoft.com/office/drawing/2014/main" id="{DB15AF64-239A-9385-D157-E228CFF5A087}"/>
              </a:ext>
            </a:extLst>
          </p:cNvPr>
          <p:cNvPicPr>
            <a:picLocks noChangeAspect="1"/>
          </p:cNvPicPr>
          <p:nvPr/>
        </p:nvPicPr>
        <p:blipFill>
          <a:blip r:embed="rId3">
            <a:alphaModFix amt="50000"/>
            <a:extLst>
              <a:ext uri="{BEBA8EAE-BF5A-486C-A8C5-ECC9F3942E4B}">
                <a14:imgProps xmlns:a14="http://schemas.microsoft.com/office/drawing/2010/main">
                  <a14:imgLayer r:embed="rId4">
                    <a14:imgEffect>
                      <a14:artisticCement/>
                    </a14:imgEffect>
                  </a14:imgLayer>
                </a14:imgProps>
              </a:ext>
            </a:extLst>
          </a:blip>
          <a:stretch>
            <a:fillRect/>
          </a:stretch>
        </p:blipFill>
        <p:spPr>
          <a:xfrm>
            <a:off x="1720152" y="1222094"/>
            <a:ext cx="4634154" cy="3470512"/>
          </a:xfrm>
          <a:prstGeom prst="rect">
            <a:avLst/>
          </a:prstGeom>
          <a:effectLst>
            <a:glow rad="139700">
              <a:schemeClr val="tx1">
                <a:alpha val="40000"/>
              </a:schemeClr>
            </a:glow>
            <a:softEdge rad="558800"/>
          </a:effectLst>
        </p:spPr>
      </p:pic>
    </p:spTree>
  </p:cSld>
  <p:clrMapOvr>
    <a:masterClrMapping/>
  </p:clrMapOvr>
</p:sld>
</file>

<file path=ppt/theme/theme1.xml><?xml version="1.0" encoding="utf-8"?>
<a:theme xmlns:a="http://schemas.openxmlformats.org/drawingml/2006/main" name="Programming Lesson by Slidesgo">
  <a:themeElements>
    <a:clrScheme name="Simple Light">
      <a:dk1>
        <a:srgbClr val="1B1464"/>
      </a:dk1>
      <a:lt1>
        <a:srgbClr val="FFFFFF"/>
      </a:lt1>
      <a:dk2>
        <a:srgbClr val="00FFC5"/>
      </a:dk2>
      <a:lt2>
        <a:srgbClr val="EC008C"/>
      </a:lt2>
      <a:accent1>
        <a:srgbClr val="1B1464"/>
      </a:accent1>
      <a:accent2>
        <a:srgbClr val="00FFC5"/>
      </a:accent2>
      <a:accent3>
        <a:srgbClr val="EC008C"/>
      </a:accent3>
      <a:accent4>
        <a:srgbClr val="1B1464"/>
      </a:accent4>
      <a:accent5>
        <a:srgbClr val="00FFC5"/>
      </a:accent5>
      <a:accent6>
        <a:srgbClr val="EC008C"/>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1230</TotalTime>
  <Words>373</Words>
  <Application>Microsoft Office PowerPoint</Application>
  <PresentationFormat>On-screen Show (16:9)</PresentationFormat>
  <Paragraphs>44</Paragraphs>
  <Slides>10</Slides>
  <Notes>10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vt:i4>
      </vt:variant>
    </vt:vector>
  </HeadingPairs>
  <TitlesOfParts>
    <vt:vector size="17" baseType="lpstr">
      <vt:lpstr>Raleway SemiBold</vt:lpstr>
      <vt:lpstr>Söhne</vt:lpstr>
      <vt:lpstr>Anaheim</vt:lpstr>
      <vt:lpstr>Arial</vt:lpstr>
      <vt:lpstr>Overpass Mono</vt:lpstr>
      <vt:lpstr>Nunito Light</vt:lpstr>
      <vt:lpstr>Programming Lesson by Slidesgo</vt:lpstr>
      <vt:lpstr>C Games</vt:lpstr>
      <vt:lpstr>Tilak Thapa</vt:lpstr>
      <vt:lpstr>INTRODUCTION</vt:lpstr>
      <vt:lpstr>FEATURES OF THE C-Games</vt:lpstr>
      <vt:lpstr>Rock Paper Scissor</vt:lpstr>
      <vt:lpstr>Tic Tac Toe</vt:lpstr>
      <vt:lpstr>Truth or Dare</vt:lpstr>
      <vt:lpstr>Coin Flip</vt:lpstr>
      <vt:lpstr>LIVE DEMONSTRATION</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 Games</dc:title>
  <dc:creator>Tilak Thapa</dc:creator>
  <cp:lastModifiedBy>Tilak Thapa</cp:lastModifiedBy>
  <cp:revision>17</cp:revision>
  <dcterms:modified xsi:type="dcterms:W3CDTF">2023-08-09T06:42:11Z</dcterms:modified>
</cp:coreProperties>
</file>